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5"/>
    <p:sldMasterId id="21474836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Lst>
  <p:sldSz cy="5143500" cx="9144000"/>
  <p:notesSz cx="6858000" cy="9144000"/>
  <p:embeddedFontLst>
    <p:embeddedFont>
      <p:font typeface="Roboto"/>
      <p:regular r:id="rId112"/>
      <p:bold r:id="rId113"/>
      <p:italic r:id="rId114"/>
      <p:boldItalic r:id="rId115"/>
    </p:embeddedFont>
    <p:embeddedFont>
      <p:font typeface="Rasa"/>
      <p:bold r:id="rId116"/>
      <p:boldItalic r:id="rId117"/>
    </p:embeddedFont>
    <p:embeddedFont>
      <p:font typeface="Gill Sans"/>
      <p:regular r:id="rId118"/>
      <p:bold r:id="rId119"/>
    </p:embeddedFont>
    <p:embeddedFont>
      <p:font typeface="Fira Sans Extra Condensed"/>
      <p:regular r:id="rId120"/>
      <p:bold r:id="rId121"/>
      <p:italic r:id="rId122"/>
      <p:boldItalic r:id="rId1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1D7683A-64DD-435B-B4BE-4D9791BEDF5B}">
  <a:tblStyle styleId="{A1D7683A-64DD-435B-B4BE-4D9791BEDF5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121" Type="http://schemas.openxmlformats.org/officeDocument/2006/relationships/font" Target="fonts/FiraSansExtraCondensed-bold.fntdata"/><Relationship Id="rId25" Type="http://schemas.openxmlformats.org/officeDocument/2006/relationships/slide" Target="slides/slide18.xml"/><Relationship Id="rId120" Type="http://schemas.openxmlformats.org/officeDocument/2006/relationships/font" Target="fonts/FiraSansExtraCondensed-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23" Type="http://schemas.openxmlformats.org/officeDocument/2006/relationships/font" Target="fonts/FiraSansExtraCondensed-boldItalic.fntdata"/><Relationship Id="rId122" Type="http://schemas.openxmlformats.org/officeDocument/2006/relationships/font" Target="fonts/FiraSansExtraCondensed-italic.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GillSans-regular.fntdata"/><Relationship Id="rId117" Type="http://schemas.openxmlformats.org/officeDocument/2006/relationships/font" Target="fonts/Rasa-boldItalic.fntdata"/><Relationship Id="rId116" Type="http://schemas.openxmlformats.org/officeDocument/2006/relationships/font" Target="fonts/Rasa-bold.fntdata"/><Relationship Id="rId115" Type="http://schemas.openxmlformats.org/officeDocument/2006/relationships/font" Target="fonts/Roboto-boldItalic.fntdata"/><Relationship Id="rId119" Type="http://schemas.openxmlformats.org/officeDocument/2006/relationships/font" Target="fonts/GillSans-bold.fntdata"/><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Roboto-italic.fntdata"/><Relationship Id="rId18" Type="http://schemas.openxmlformats.org/officeDocument/2006/relationships/slide" Target="slides/slide11.xml"/><Relationship Id="rId113" Type="http://schemas.openxmlformats.org/officeDocument/2006/relationships/font" Target="fonts/Roboto-bold.fntdata"/><Relationship Id="rId112" Type="http://schemas.openxmlformats.org/officeDocument/2006/relationships/font" Target="fonts/Roboto-regular.fntdata"/><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f7d630e7c1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g1f7d630e7c1_0_1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g1f7d630e7c1_0_1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ru"/>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f7d630e7c1_0_17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1f7d630e7c1_0_17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1f7d630e7c1_0_28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g1f7d630e7c1_0_28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f7d630e7c1_0_28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g1f7d630e7c1_0_28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f7d630e7c1_0_28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g1f7d630e7c1_0_28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1f7d630e7c1_0_28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g1f7d630e7c1_0_28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f7d630e7c1_0_28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g1f7d630e7c1_0_28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f7d630e7c1_0_17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1f7d630e7c1_0_17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f7d630e7c1_0_17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g1f7d630e7c1_0_17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f7d630e7c1_0_17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g1f7d630e7c1_0_17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f7d630e7c1_0_18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1f7d630e7c1_0_18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f7d630e7c1_0_18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1f7d630e7c1_0_18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f7d630e7c1_0_18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1f7d630e7c1_0_18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f7d630e7c1_0_18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1f7d630e7c1_0_18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f7d630e7c1_0_18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1f7d630e7c1_0_18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f7d630e7c1_0_18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g1f7d630e7c1_0_18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f7d630e7c1_0_16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1f7d630e7c1_0_16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f7d630e7c1_0_18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1f7d630e7c1_0_18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f7d630e7c1_0_19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1f7d630e7c1_0_19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f7d630e7c1_0_19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1f7d630e7c1_0_19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f7d630e7c1_0_19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1f7d630e7c1_0_19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f7d630e7c1_0_19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g1f7d630e7c1_0_19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f7d630e7c1_0_19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g1f7d630e7c1_0_19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f7d630e7c1_0_19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1f7d630e7c1_0_19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f7d630e7c1_0_19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g1f7d630e7c1_0_19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f7d630e7c1_0_19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1f7d630e7c1_0_19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f7d630e7c1_0_19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1f7d630e7c1_0_19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f7d630e7c1_0_16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1f7d630e7c1_0_16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f7d630e7c1_0_19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1f7d630e7c1_0_19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f7d630e7c1_0_20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g1f7d630e7c1_0_20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f7d630e7c1_0_20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1f7d630e7c1_0_20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f7d630e7c1_0_20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g1f7d630e7c1_0_20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f7d630e7c1_0_20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g1f7d630e7c1_0_20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f7d630e7c1_0_20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g1f7d630e7c1_0_20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f7d630e7c1_0_20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g1f7d630e7c1_0_20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f7d630e7c1_0_20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g1f7d630e7c1_0_20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f7d630e7c1_0_20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g1f7d630e7c1_0_20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f7d630e7c1_0_22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g1f7d630e7c1_0_2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7d630e7c1_0_16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1f7d630e7c1_0_16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f7d630e7c1_0_22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g1f7d630e7c1_0_2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f7d630e7c1_0_22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g1f7d630e7c1_0_2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f7d630e7c1_0_22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g1f7d630e7c1_0_2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f7d630e7c1_0_22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g1f7d630e7c1_0_2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f7d630e7c1_0_22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g1f7d630e7c1_0_2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f7d630e7c1_0_23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1f7d630e7c1_0_23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f7d630e7c1_0_23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g1f7d630e7c1_0_23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f7d630e7c1_0_23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g1f7d630e7c1_0_2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f7d630e7c1_0_23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g1f7d630e7c1_0_2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f7d630e7c1_0_23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g1f7d630e7c1_0_23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7d630e7c1_0_16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1f7d630e7c1_0_16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f7d630e7c1_0_23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g1f7d630e7c1_0_2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f7d630e7c1_0_23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g1f7d630e7c1_0_2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f7d630e7c1_0_23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g1f7d630e7c1_0_2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f7d630e7c1_0_23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g1f7d630e7c1_0_2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f7d630e7c1_0_23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g1f7d630e7c1_0_23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f7d630e7c1_0_23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g1f7d630e7c1_0_23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f7d630e7c1_0_23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g1f7d630e7c1_0_23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f7d630e7c1_0_23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1f7d630e7c1_0_23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f7d630e7c1_0_23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g1f7d630e7c1_0_2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f7d630e7c1_0_23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g1f7d630e7c1_0_2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f7d630e7c1_0_16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1f7d630e7c1_0_16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f7d630e7c1_0_24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g1f7d630e7c1_0_24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f7d630e7c1_0_24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g1f7d630e7c1_0_24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f7d630e7c1_0_24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g1f7d630e7c1_0_2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f7d630e7c1_0_24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g1f7d630e7c1_0_2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f7d630e7c1_0_24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g1f7d630e7c1_0_2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f7d630e7c1_0_24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g1f7d630e7c1_0_2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f7d630e7c1_0_24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g1f7d630e7c1_0_24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f7d630e7c1_0_24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g1f7d630e7c1_0_24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f7d630e7c1_0_24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g1f7d630e7c1_0_24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f7d630e7c1_0_24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g1f7d630e7c1_0_24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f7d630e7c1_0_16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g1f7d630e7c1_0_16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f7d630e7c1_0_24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g1f7d630e7c1_0_24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f7d630e7c1_0_27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g1f7d630e7c1_0_27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f7d630e7c1_0_27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g1f7d630e7c1_0_27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f7d630e7c1_0_27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g1f7d630e7c1_0_27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f7d630e7c1_0_27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g1f7d630e7c1_0_27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f7d630e7c1_0_27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g1f7d630e7c1_0_27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f7d630e7c1_0_27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g1f7d630e7c1_0_27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f7d630e7c1_0_27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g1f7d630e7c1_0_27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f7d630e7c1_0_27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g1f7d630e7c1_0_27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f7d630e7c1_0_27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g1f7d630e7c1_0_27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f7d630e7c1_0_17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1f7d630e7c1_0_17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1f7d630e7c1_0_27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g1f7d630e7c1_0_27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f7d630e7c1_0_27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g1f7d630e7c1_0_27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1f7d630e7c1_0_27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g1f7d630e7c1_0_27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1f7d630e7c1_0_27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g1f7d630e7c1_0_27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f7d630e7c1_0_27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g1f7d630e7c1_0_27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1f7d630e7c1_0_27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g1f7d630e7c1_0_27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1f7d630e7c1_0_27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g1f7d630e7c1_0_27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f7d630e7c1_0_28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g1f7d630e7c1_0_28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1f7d630e7c1_0_28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g1f7d630e7c1_0_28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f7d630e7c1_0_28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g1f7d630e7c1_0_28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f7d630e7c1_0_17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1f7d630e7c1_0_17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f7d630e7c1_0_28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g1f7d630e7c1_0_28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f7d630e7c1_0_28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g1f7d630e7c1_0_28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f7d630e7c1_0_28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g1f7d630e7c1_0_28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1f7d630e7c1_0_28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g1f7d630e7c1_0_28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f7d630e7c1_0_28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g1f7d630e7c1_0_28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f7d630e7c1_0_28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g1f7d630e7c1_0_28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1f7d630e7c1_0_28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g1f7d630e7c1_0_28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f7d630e7c1_0_28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g1f7d630e7c1_0_28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f7d630e7c1_0_28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g1f7d630e7c1_0_28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f7d630e7c1_0_28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g1f7d630e7c1_0_28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grpSp>
        <p:nvGrpSpPr>
          <p:cNvPr id="55" name="Google Shape;55;p14"/>
          <p:cNvGrpSpPr/>
          <p:nvPr/>
        </p:nvGrpSpPr>
        <p:grpSpPr>
          <a:xfrm>
            <a:off x="6098378" y="5"/>
            <a:ext cx="3045625" cy="2030570"/>
            <a:chOff x="6098378" y="5"/>
            <a:chExt cx="3045625" cy="2030570"/>
          </a:xfrm>
        </p:grpSpPr>
        <p:sp>
          <p:nvSpPr>
            <p:cNvPr id="56" name="Google Shape;56;p1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14"/>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62" name="Google Shape;62;p1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4" name="Shape 64"/>
        <p:cNvGrpSpPr/>
        <p:nvPr/>
      </p:nvGrpSpPr>
      <p:grpSpPr>
        <a:xfrm>
          <a:off x="0" y="0"/>
          <a:ext cx="0" cy="0"/>
          <a:chOff x="0" y="0"/>
          <a:chExt cx="0" cy="0"/>
        </a:xfrm>
      </p:grpSpPr>
      <p:grpSp>
        <p:nvGrpSpPr>
          <p:cNvPr id="65" name="Google Shape;65;p15"/>
          <p:cNvGrpSpPr/>
          <p:nvPr/>
        </p:nvGrpSpPr>
        <p:grpSpPr>
          <a:xfrm>
            <a:off x="6098378" y="5"/>
            <a:ext cx="3045625" cy="2030570"/>
            <a:chOff x="6098378" y="5"/>
            <a:chExt cx="3045625" cy="2030570"/>
          </a:xfrm>
        </p:grpSpPr>
        <p:sp>
          <p:nvSpPr>
            <p:cNvPr id="66" name="Google Shape;66;p1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5"/>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72" name="Google Shape;72;p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 name="Shape 73"/>
        <p:cNvGrpSpPr/>
        <p:nvPr/>
      </p:nvGrpSpPr>
      <p:grpSpPr>
        <a:xfrm>
          <a:off x="0" y="0"/>
          <a:ext cx="0" cy="0"/>
          <a:chOff x="0" y="0"/>
          <a:chExt cx="0" cy="0"/>
        </a:xfrm>
      </p:grpSpPr>
      <p:grpSp>
        <p:nvGrpSpPr>
          <p:cNvPr id="74" name="Google Shape;74;p16"/>
          <p:cNvGrpSpPr/>
          <p:nvPr/>
        </p:nvGrpSpPr>
        <p:grpSpPr>
          <a:xfrm>
            <a:off x="0" y="3903669"/>
            <a:ext cx="9144000" cy="1239925"/>
            <a:chOff x="0" y="3903669"/>
            <a:chExt cx="9144000" cy="1239925"/>
          </a:xfrm>
        </p:grpSpPr>
        <p:sp>
          <p:nvSpPr>
            <p:cNvPr id="75" name="Google Shape;75;p16"/>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1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 name="Google Shape;81;p1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2" name="Google Shape;82;p1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3" name="Shape 83"/>
        <p:cNvGrpSpPr/>
        <p:nvPr/>
      </p:nvGrpSpPr>
      <p:grpSpPr>
        <a:xfrm>
          <a:off x="0" y="0"/>
          <a:ext cx="0" cy="0"/>
          <a:chOff x="0" y="0"/>
          <a:chExt cx="0" cy="0"/>
        </a:xfrm>
      </p:grpSpPr>
      <p:sp>
        <p:nvSpPr>
          <p:cNvPr id="84" name="Google Shape;84;p17"/>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5" name="Google Shape;85;p17"/>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6" name="Google Shape;86;p17"/>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7" name="Google Shape;87;p1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 name="Shape 88"/>
        <p:cNvGrpSpPr/>
        <p:nvPr/>
      </p:nvGrpSpPr>
      <p:grpSpPr>
        <a:xfrm>
          <a:off x="0" y="0"/>
          <a:ext cx="0" cy="0"/>
          <a:chOff x="0" y="0"/>
          <a:chExt cx="0" cy="0"/>
        </a:xfrm>
      </p:grpSpPr>
      <p:sp>
        <p:nvSpPr>
          <p:cNvPr id="89" name="Google Shape;89;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0" name="Google Shape;90;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1" name="Shape 91"/>
        <p:cNvGrpSpPr/>
        <p:nvPr/>
      </p:nvGrpSpPr>
      <p:grpSpPr>
        <a:xfrm>
          <a:off x="0" y="0"/>
          <a:ext cx="0" cy="0"/>
          <a:chOff x="0" y="0"/>
          <a:chExt cx="0" cy="0"/>
        </a:xfrm>
      </p:grpSpPr>
      <p:sp>
        <p:nvSpPr>
          <p:cNvPr id="92" name="Google Shape;92;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3" name="Google Shape;93;p19"/>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4" name="Google Shape;94;p1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95" name="Shape 95"/>
        <p:cNvGrpSpPr/>
        <p:nvPr/>
      </p:nvGrpSpPr>
      <p:grpSpPr>
        <a:xfrm>
          <a:off x="0" y="0"/>
          <a:ext cx="0" cy="0"/>
          <a:chOff x="0" y="0"/>
          <a:chExt cx="0" cy="0"/>
        </a:xfrm>
      </p:grpSpPr>
      <p:grpSp>
        <p:nvGrpSpPr>
          <p:cNvPr id="96" name="Google Shape;96;p20"/>
          <p:cNvGrpSpPr/>
          <p:nvPr/>
        </p:nvGrpSpPr>
        <p:grpSpPr>
          <a:xfrm>
            <a:off x="6098378" y="5"/>
            <a:ext cx="3045625" cy="2030570"/>
            <a:chOff x="6098378" y="5"/>
            <a:chExt cx="3045625" cy="2030570"/>
          </a:xfrm>
        </p:grpSpPr>
        <p:sp>
          <p:nvSpPr>
            <p:cNvPr id="97" name="Google Shape;97;p20"/>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0"/>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0"/>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0"/>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0"/>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20"/>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03" name="Google Shape;103;p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4" name="Shape 104"/>
        <p:cNvGrpSpPr/>
        <p:nvPr/>
      </p:nvGrpSpPr>
      <p:grpSpPr>
        <a:xfrm>
          <a:off x="0" y="0"/>
          <a:ext cx="0" cy="0"/>
          <a:chOff x="0" y="0"/>
          <a:chExt cx="0" cy="0"/>
        </a:xfrm>
      </p:grpSpPr>
      <p:sp>
        <p:nvSpPr>
          <p:cNvPr id="105" name="Google Shape;105;p21"/>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07" name="Google Shape;107;p21"/>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8" name="Google Shape;108;p21"/>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9" name="Google Shape;109;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10" name="Google Shape;110;p2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1" name="Shape 111"/>
        <p:cNvGrpSpPr/>
        <p:nvPr/>
      </p:nvGrpSpPr>
      <p:grpSpPr>
        <a:xfrm>
          <a:off x="0" y="0"/>
          <a:ext cx="0" cy="0"/>
          <a:chOff x="0" y="0"/>
          <a:chExt cx="0" cy="0"/>
        </a:xfrm>
      </p:grpSpPr>
      <p:sp>
        <p:nvSpPr>
          <p:cNvPr id="112" name="Google Shape;112;p22"/>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3" name="Google Shape;113;p2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14" name="Shape 114"/>
        <p:cNvGrpSpPr/>
        <p:nvPr/>
      </p:nvGrpSpPr>
      <p:grpSpPr>
        <a:xfrm>
          <a:off x="0" y="0"/>
          <a:ext cx="0" cy="0"/>
          <a:chOff x="0" y="0"/>
          <a:chExt cx="0" cy="0"/>
        </a:xfrm>
      </p:grpSpPr>
      <p:grpSp>
        <p:nvGrpSpPr>
          <p:cNvPr id="115" name="Google Shape;115;p23"/>
          <p:cNvGrpSpPr/>
          <p:nvPr/>
        </p:nvGrpSpPr>
        <p:grpSpPr>
          <a:xfrm>
            <a:off x="6098378" y="5"/>
            <a:ext cx="3045625" cy="2030570"/>
            <a:chOff x="6098378" y="5"/>
            <a:chExt cx="3045625" cy="2030570"/>
          </a:xfrm>
        </p:grpSpPr>
        <p:sp>
          <p:nvSpPr>
            <p:cNvPr id="116" name="Google Shape;116;p2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23"/>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22" name="Google Shape;122;p23"/>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0"/>
              </a:spcBef>
              <a:spcAft>
                <a:spcPts val="0"/>
              </a:spcAft>
              <a:buClr>
                <a:schemeClr val="lt1"/>
              </a:buClr>
              <a:buSzPts val="1400"/>
              <a:buChar char="○"/>
              <a:defRPr>
                <a:solidFill>
                  <a:schemeClr val="lt1"/>
                </a:solidFill>
              </a:defRPr>
            </a:lvl2pPr>
            <a:lvl3pPr indent="-317500" lvl="2" marL="1371600" rtl="0" algn="ctr">
              <a:spcBef>
                <a:spcPts val="0"/>
              </a:spcBef>
              <a:spcAft>
                <a:spcPts val="0"/>
              </a:spcAft>
              <a:buClr>
                <a:schemeClr val="lt1"/>
              </a:buClr>
              <a:buSzPts val="1400"/>
              <a:buChar char="■"/>
              <a:defRPr>
                <a:solidFill>
                  <a:schemeClr val="lt1"/>
                </a:solidFill>
              </a:defRPr>
            </a:lvl3pPr>
            <a:lvl4pPr indent="-317500" lvl="3" marL="1828800" rtl="0" algn="ctr">
              <a:spcBef>
                <a:spcPts val="0"/>
              </a:spcBef>
              <a:spcAft>
                <a:spcPts val="0"/>
              </a:spcAft>
              <a:buClr>
                <a:schemeClr val="lt1"/>
              </a:buClr>
              <a:buSzPts val="1400"/>
              <a:buChar char="●"/>
              <a:defRPr>
                <a:solidFill>
                  <a:schemeClr val="lt1"/>
                </a:solidFill>
              </a:defRPr>
            </a:lvl4pPr>
            <a:lvl5pPr indent="-317500" lvl="4" marL="2286000" rtl="0" algn="ctr">
              <a:spcBef>
                <a:spcPts val="0"/>
              </a:spcBef>
              <a:spcAft>
                <a:spcPts val="0"/>
              </a:spcAft>
              <a:buClr>
                <a:schemeClr val="lt1"/>
              </a:buClr>
              <a:buSzPts val="1400"/>
              <a:buChar char="○"/>
              <a:defRPr>
                <a:solidFill>
                  <a:schemeClr val="lt1"/>
                </a:solidFill>
              </a:defRPr>
            </a:lvl5pPr>
            <a:lvl6pPr indent="-317500" lvl="5" marL="2743200" rtl="0" algn="ctr">
              <a:spcBef>
                <a:spcPts val="0"/>
              </a:spcBef>
              <a:spcAft>
                <a:spcPts val="0"/>
              </a:spcAft>
              <a:buClr>
                <a:schemeClr val="lt1"/>
              </a:buClr>
              <a:buSzPts val="1400"/>
              <a:buChar char="■"/>
              <a:defRPr>
                <a:solidFill>
                  <a:schemeClr val="lt1"/>
                </a:solidFill>
              </a:defRPr>
            </a:lvl6pPr>
            <a:lvl7pPr indent="-317500" lvl="6" marL="3200400" rtl="0" algn="ctr">
              <a:spcBef>
                <a:spcPts val="0"/>
              </a:spcBef>
              <a:spcAft>
                <a:spcPts val="0"/>
              </a:spcAft>
              <a:buClr>
                <a:schemeClr val="lt1"/>
              </a:buClr>
              <a:buSzPts val="1400"/>
              <a:buChar char="●"/>
              <a:defRPr>
                <a:solidFill>
                  <a:schemeClr val="lt1"/>
                </a:solidFill>
              </a:defRPr>
            </a:lvl7pPr>
            <a:lvl8pPr indent="-317500" lvl="7" marL="3657600" rtl="0" algn="ctr">
              <a:spcBef>
                <a:spcPts val="0"/>
              </a:spcBef>
              <a:spcAft>
                <a:spcPts val="0"/>
              </a:spcAft>
              <a:buClr>
                <a:schemeClr val="lt1"/>
              </a:buClr>
              <a:buSzPts val="1400"/>
              <a:buChar char="○"/>
              <a:defRPr>
                <a:solidFill>
                  <a:schemeClr val="lt1"/>
                </a:solidFill>
              </a:defRPr>
            </a:lvl8pPr>
            <a:lvl9pPr indent="-317500" lvl="8" marL="4114800" rtl="0" algn="ctr">
              <a:spcBef>
                <a:spcPts val="0"/>
              </a:spcBef>
              <a:spcAft>
                <a:spcPts val="0"/>
              </a:spcAft>
              <a:buClr>
                <a:schemeClr val="lt1"/>
              </a:buClr>
              <a:buSzPts val="1400"/>
              <a:buChar char="■"/>
              <a:defRPr>
                <a:solidFill>
                  <a:schemeClr val="lt1"/>
                </a:solidFill>
              </a:defRPr>
            </a:lvl9pPr>
          </a:lstStyle>
          <a:p/>
        </p:txBody>
      </p:sp>
      <p:sp>
        <p:nvSpPr>
          <p:cNvPr id="123" name="Google Shape;123;p2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 name="Shape 124"/>
        <p:cNvGrpSpPr/>
        <p:nvPr/>
      </p:nvGrpSpPr>
      <p:grpSpPr>
        <a:xfrm>
          <a:off x="0" y="0"/>
          <a:ext cx="0" cy="0"/>
          <a:chOff x="0" y="0"/>
          <a:chExt cx="0" cy="0"/>
        </a:xfrm>
      </p:grpSpPr>
      <p:sp>
        <p:nvSpPr>
          <p:cNvPr id="125" name="Google Shape;125;p2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Титульный слайд">
  <p:cSld name="1_Титульный слайд">
    <p:bg>
      <p:bgPr>
        <a:solidFill>
          <a:srgbClr val="3F3F3F"/>
        </a:solidFill>
      </p:bgPr>
    </p:bg>
    <p:spTree>
      <p:nvGrpSpPr>
        <p:cNvPr id="126" name="Shape 126"/>
        <p:cNvGrpSpPr/>
        <p:nvPr/>
      </p:nvGrpSpPr>
      <p:grpSpPr>
        <a:xfrm>
          <a:off x="0" y="0"/>
          <a:ext cx="0" cy="0"/>
          <a:chOff x="0" y="0"/>
          <a:chExt cx="0" cy="0"/>
        </a:xfrm>
      </p:grpSpPr>
      <p:sp>
        <p:nvSpPr>
          <p:cNvPr id="127" name="Google Shape;127;p25"/>
          <p:cNvSpPr/>
          <p:nvPr>
            <p:ph idx="2" type="pic"/>
          </p:nvPr>
        </p:nvSpPr>
        <p:spPr>
          <a:xfrm>
            <a:off x="0" y="0"/>
            <a:ext cx="9144000" cy="5143500"/>
          </a:xfrm>
          <a:prstGeom prst="rect">
            <a:avLst/>
          </a:prstGeom>
          <a:solidFill>
            <a:srgbClr val="3F3F3F"/>
          </a:solidFill>
          <a:ln>
            <a:noFill/>
          </a:ln>
        </p:spPr>
      </p:sp>
      <p:sp>
        <p:nvSpPr>
          <p:cNvPr id="128" name="Google Shape;128;p25"/>
          <p:cNvSpPr txBox="1"/>
          <p:nvPr>
            <p:ph type="ctrTitle"/>
          </p:nvPr>
        </p:nvSpPr>
        <p:spPr>
          <a:xfrm>
            <a:off x="1890000" y="0"/>
            <a:ext cx="7254000" cy="5143500"/>
          </a:xfrm>
          <a:prstGeom prst="rect">
            <a:avLst/>
          </a:prstGeom>
          <a:solidFill>
            <a:schemeClr val="dk2">
              <a:alpha val="69800"/>
            </a:schemeClr>
          </a:solidFill>
          <a:ln>
            <a:noFill/>
          </a:ln>
        </p:spPr>
        <p:txBody>
          <a:bodyPr anchorCtr="0" anchor="ctr" bIns="0" lIns="837000" spcFirstLastPara="1" rIns="135000" wrap="square" tIns="0">
            <a:noAutofit/>
          </a:bodyPr>
          <a:lstStyle>
            <a:lvl1pPr lvl="0" rtl="0" algn="l">
              <a:lnSpc>
                <a:spcPct val="90000"/>
              </a:lnSpc>
              <a:spcBef>
                <a:spcPts val="0"/>
              </a:spcBef>
              <a:spcAft>
                <a:spcPts val="0"/>
              </a:spcAft>
              <a:buClr>
                <a:schemeClr val="lt1"/>
              </a:buClr>
              <a:buSzPts val="3800"/>
              <a:buFont typeface="Gill Sans"/>
              <a:buNone/>
              <a:defRPr sz="3800" cap="none">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9" name="Google Shape;129;p25"/>
          <p:cNvSpPr txBox="1"/>
          <p:nvPr>
            <p:ph idx="1" type="subTitle"/>
          </p:nvPr>
        </p:nvSpPr>
        <p:spPr>
          <a:xfrm>
            <a:off x="2700000" y="3207335"/>
            <a:ext cx="3871200" cy="465000"/>
          </a:xfrm>
          <a:prstGeom prst="rect">
            <a:avLst/>
          </a:prstGeom>
          <a:gradFill>
            <a:gsLst>
              <a:gs pos="0">
                <a:schemeClr val="dk2"/>
              </a:gs>
              <a:gs pos="100000">
                <a:schemeClr val="accent2"/>
              </a:gs>
            </a:gsLst>
            <a:lin ang="14400033" scaled="0"/>
          </a:gradFill>
          <a:ln>
            <a:noFill/>
          </a:ln>
        </p:spPr>
        <p:txBody>
          <a:bodyPr anchorCtr="0" anchor="ctr" bIns="0" lIns="108000" spcFirstLastPara="1" rIns="0" wrap="square" tIns="0">
            <a:noAutofit/>
          </a:bodyPr>
          <a:lstStyle>
            <a:lvl1pPr lvl="0" rtl="0" algn="l">
              <a:lnSpc>
                <a:spcPct val="100000"/>
              </a:lnSpc>
              <a:spcBef>
                <a:spcPts val="0"/>
              </a:spcBef>
              <a:spcAft>
                <a:spcPts val="0"/>
              </a:spcAft>
              <a:buSzPts val="1800"/>
              <a:buNone/>
              <a:defRPr b="1" i="1" sz="1800">
                <a:solidFill>
                  <a:schemeClr val="accent1"/>
                </a:solidFill>
              </a:defRPr>
            </a:lvl1pPr>
            <a:lvl2pPr lvl="1" rtl="0" algn="ctr">
              <a:lnSpc>
                <a:spcPct val="100000"/>
              </a:lnSpc>
              <a:spcBef>
                <a:spcPts val="800"/>
              </a:spcBef>
              <a:spcAft>
                <a:spcPts val="0"/>
              </a:spcAft>
              <a:buSzPts val="1500"/>
              <a:buFont typeface="Arial"/>
              <a:buNone/>
              <a:defRPr sz="1500"/>
            </a:lvl2pPr>
            <a:lvl3pPr lvl="2" rtl="0" algn="ctr">
              <a:lnSpc>
                <a:spcPct val="100000"/>
              </a:lnSpc>
              <a:spcBef>
                <a:spcPts val="800"/>
              </a:spcBef>
              <a:spcAft>
                <a:spcPts val="0"/>
              </a:spcAft>
              <a:buSzPts val="1400"/>
              <a:buNone/>
              <a:defRPr sz="1400"/>
            </a:lvl3pPr>
            <a:lvl4pPr lvl="3" rtl="0" algn="ctr">
              <a:lnSpc>
                <a:spcPct val="100000"/>
              </a:lnSpc>
              <a:spcBef>
                <a:spcPts val="800"/>
              </a:spcBef>
              <a:spcAft>
                <a:spcPts val="0"/>
              </a:spcAft>
              <a:buSzPts val="1000"/>
              <a:buNone/>
              <a:defRPr sz="1200"/>
            </a:lvl4pPr>
            <a:lvl5pPr lvl="4" rtl="0" algn="ctr">
              <a:lnSpc>
                <a:spcPct val="100000"/>
              </a:lnSpc>
              <a:spcBef>
                <a:spcPts val="800"/>
              </a:spcBef>
              <a:spcAft>
                <a:spcPts val="0"/>
              </a:spcAft>
              <a:buClr>
                <a:schemeClr val="dk1"/>
              </a:buClr>
              <a:buSzPts val="1200"/>
              <a:buNone/>
              <a:defRPr sz="1200"/>
            </a:lvl5pPr>
            <a:lvl6pPr lvl="5" rtl="0" algn="ctr">
              <a:lnSpc>
                <a:spcPct val="90000"/>
              </a:lnSpc>
              <a:spcBef>
                <a:spcPts val="800"/>
              </a:spcBef>
              <a:spcAft>
                <a:spcPts val="0"/>
              </a:spcAft>
              <a:buClr>
                <a:schemeClr val="dk1"/>
              </a:buClr>
              <a:buSzPts val="1200"/>
              <a:buNone/>
              <a:defRPr sz="1200"/>
            </a:lvl6pPr>
            <a:lvl7pPr lvl="6" rtl="0" algn="ctr">
              <a:lnSpc>
                <a:spcPct val="90000"/>
              </a:lnSpc>
              <a:spcBef>
                <a:spcPts val="1200"/>
              </a:spcBef>
              <a:spcAft>
                <a:spcPts val="0"/>
              </a:spcAft>
              <a:buClr>
                <a:schemeClr val="dk1"/>
              </a:buClr>
              <a:buSzPts val="1200"/>
              <a:buNone/>
              <a:defRPr sz="1200"/>
            </a:lvl7pPr>
            <a:lvl8pPr lvl="7" rtl="0" algn="ctr">
              <a:lnSpc>
                <a:spcPct val="90000"/>
              </a:lnSpc>
              <a:spcBef>
                <a:spcPts val="1200"/>
              </a:spcBef>
              <a:spcAft>
                <a:spcPts val="0"/>
              </a:spcAft>
              <a:buClr>
                <a:schemeClr val="dk1"/>
              </a:buClr>
              <a:buSzPts val="1200"/>
              <a:buNone/>
              <a:defRPr sz="1200"/>
            </a:lvl8pPr>
            <a:lvl9pPr lvl="8" rtl="0" algn="ctr">
              <a:lnSpc>
                <a:spcPct val="90000"/>
              </a:lnSpc>
              <a:spcBef>
                <a:spcPts val="1200"/>
              </a:spcBef>
              <a:spcAft>
                <a:spcPts val="1200"/>
              </a:spcAft>
              <a:buClr>
                <a:schemeClr val="dk1"/>
              </a:buClr>
              <a:buSzPts val="1200"/>
              <a:buNone/>
              <a:defRPr sz="1200"/>
            </a:lvl9pPr>
          </a:lstStyle>
          <a:p/>
        </p:txBody>
      </p:sp>
      <p:sp>
        <p:nvSpPr>
          <p:cNvPr id="130" name="Google Shape;130;p25"/>
          <p:cNvSpPr txBox="1"/>
          <p:nvPr>
            <p:ph idx="11" type="ftr"/>
          </p:nvPr>
        </p:nvSpPr>
        <p:spPr>
          <a:xfrm>
            <a:off x="2700000" y="4696560"/>
            <a:ext cx="5670000" cy="270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1" name="Google Shape;131;p25"/>
          <p:cNvSpPr/>
          <p:nvPr>
            <p:ph idx="12" type="sldNum"/>
          </p:nvPr>
        </p:nvSpPr>
        <p:spPr>
          <a:xfrm>
            <a:off x="8681823" y="4681323"/>
            <a:ext cx="203100" cy="203100"/>
          </a:xfrm>
          <a:prstGeom prst="ellipse">
            <a:avLst/>
          </a:prstGeom>
          <a:solidFill>
            <a:schemeClr val="accent1"/>
          </a:solidFill>
          <a:ln>
            <a:noFill/>
          </a:ln>
        </p:spPr>
        <p:txBody>
          <a:bodyPr anchorCtr="0" anchor="ctr" bIns="0" lIns="0" spcFirstLastPara="1" rIns="0" wrap="square" tIns="0">
            <a:normAutofit lnSpcReduction="10000"/>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и подзаголовок — светлый">
  <p:cSld name="Только заголовок и подзаголовок — светлый">
    <p:spTree>
      <p:nvGrpSpPr>
        <p:cNvPr id="132" name="Shape 132"/>
        <p:cNvGrpSpPr/>
        <p:nvPr/>
      </p:nvGrpSpPr>
      <p:grpSpPr>
        <a:xfrm>
          <a:off x="0" y="0"/>
          <a:ext cx="0" cy="0"/>
          <a:chOff x="0" y="0"/>
          <a:chExt cx="0" cy="0"/>
        </a:xfrm>
      </p:grpSpPr>
      <p:sp>
        <p:nvSpPr>
          <p:cNvPr id="133" name="Google Shape;133;p26"/>
          <p:cNvSpPr/>
          <p:nvPr/>
        </p:nvSpPr>
        <p:spPr>
          <a:xfrm>
            <a:off x="135000" y="134332"/>
            <a:ext cx="8874000" cy="48855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4" name="Google Shape;134;p26"/>
          <p:cNvSpPr txBox="1"/>
          <p:nvPr>
            <p:ph idx="1" type="body"/>
          </p:nvPr>
        </p:nvSpPr>
        <p:spPr>
          <a:xfrm>
            <a:off x="513160" y="1054232"/>
            <a:ext cx="5669700" cy="270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700"/>
              <a:buNone/>
              <a:defRPr sz="1700">
                <a:solidFill>
                  <a:schemeClr val="dk1"/>
                </a:solidFill>
                <a:latin typeface="Gill Sans"/>
                <a:ea typeface="Gill Sans"/>
                <a:cs typeface="Gill Sans"/>
                <a:sym typeface="Gill Sans"/>
              </a:defRPr>
            </a:lvl1pPr>
            <a:lvl2pPr indent="-317500" lvl="1" marL="914400" rtl="0" algn="l">
              <a:lnSpc>
                <a:spcPct val="100000"/>
              </a:lnSpc>
              <a:spcBef>
                <a:spcPts val="800"/>
              </a:spcBef>
              <a:spcAft>
                <a:spcPts val="0"/>
              </a:spcAft>
              <a:buSzPts val="1400"/>
              <a:buChar char="○"/>
              <a:defRPr/>
            </a:lvl2pPr>
            <a:lvl3pPr indent="-317500" lvl="2" marL="1371600" rtl="0" algn="l">
              <a:lnSpc>
                <a:spcPct val="100000"/>
              </a:lnSpc>
              <a:spcBef>
                <a:spcPts val="800"/>
              </a:spcBef>
              <a:spcAft>
                <a:spcPts val="0"/>
              </a:spcAft>
              <a:buSzPts val="1400"/>
              <a:buChar char="■"/>
              <a:defRPr/>
            </a:lvl3pPr>
            <a:lvl4pPr indent="-298450" lvl="3" marL="1828800" rtl="0" algn="l">
              <a:lnSpc>
                <a:spcPct val="100000"/>
              </a:lnSpc>
              <a:spcBef>
                <a:spcPts val="800"/>
              </a:spcBef>
              <a:spcAft>
                <a:spcPts val="0"/>
              </a:spcAft>
              <a:buSzPts val="1100"/>
              <a:buChar char="●"/>
              <a:defRPr/>
            </a:lvl4pPr>
            <a:lvl5pPr indent="-317500" lvl="4" marL="2286000" rtl="0" algn="l">
              <a:lnSpc>
                <a:spcPct val="100000"/>
              </a:lnSpc>
              <a:spcBef>
                <a:spcPts val="800"/>
              </a:spcBef>
              <a:spcAft>
                <a:spcPts val="0"/>
              </a:spcAft>
              <a:buClr>
                <a:schemeClr val="dk1"/>
              </a:buClr>
              <a:buSzPts val="1400"/>
              <a:buChar char="○"/>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35" name="Google Shape;135;p26"/>
          <p:cNvSpPr txBox="1"/>
          <p:nvPr>
            <p:ph idx="11" type="ftr"/>
          </p:nvPr>
        </p:nvSpPr>
        <p:spPr>
          <a:xfrm>
            <a:off x="216000" y="4644000"/>
            <a:ext cx="5670000" cy="270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6" name="Google Shape;136;p26"/>
          <p:cNvSpPr/>
          <p:nvPr>
            <p:ph idx="12" type="sldNum"/>
          </p:nvPr>
        </p:nvSpPr>
        <p:spPr>
          <a:xfrm>
            <a:off x="8681823" y="4681323"/>
            <a:ext cx="203100" cy="203100"/>
          </a:xfrm>
          <a:prstGeom prst="ellipse">
            <a:avLst/>
          </a:prstGeom>
          <a:solidFill>
            <a:schemeClr val="accent1"/>
          </a:solidFill>
          <a:ln>
            <a:noFill/>
          </a:ln>
        </p:spPr>
        <p:txBody>
          <a:bodyPr anchorCtr="0" anchor="ctr" bIns="0" lIns="0" spcFirstLastPara="1" rIns="0" wrap="square" tIns="0">
            <a:normAutofit lnSpcReduction="10000"/>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ru"/>
              <a:t>‹#›</a:t>
            </a:fld>
            <a:endParaRPr/>
          </a:p>
        </p:txBody>
      </p:sp>
      <p:sp>
        <p:nvSpPr>
          <p:cNvPr id="137" name="Google Shape;137;p26"/>
          <p:cNvSpPr txBox="1"/>
          <p:nvPr>
            <p:ph type="title"/>
          </p:nvPr>
        </p:nvSpPr>
        <p:spPr>
          <a:xfrm>
            <a:off x="513000" y="606140"/>
            <a:ext cx="5670000" cy="277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accent2"/>
              </a:buClr>
              <a:buSzPts val="14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8" name="Google Shape;138;p26"/>
          <p:cNvSpPr/>
          <p:nvPr/>
        </p:nvSpPr>
        <p:spPr>
          <a:xfrm rot="5400000">
            <a:off x="5222250" y="1221750"/>
            <a:ext cx="5143500" cy="2700000"/>
          </a:xfrm>
          <a:custGeom>
            <a:rect b="b" l="l" r="r" t="t"/>
            <a:pathLst>
              <a:path extrusionOk="0" h="3600000" w="6858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rgbClr val="F2F2F2">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блоков содержимого со значком">
  <p:cSld name="6 блоков содержимого со значком">
    <p:spTree>
      <p:nvGrpSpPr>
        <p:cNvPr id="139" name="Shape 139"/>
        <p:cNvGrpSpPr/>
        <p:nvPr/>
      </p:nvGrpSpPr>
      <p:grpSpPr>
        <a:xfrm>
          <a:off x="0" y="0"/>
          <a:ext cx="0" cy="0"/>
          <a:chOff x="0" y="0"/>
          <a:chExt cx="0" cy="0"/>
        </a:xfrm>
      </p:grpSpPr>
      <p:sp>
        <p:nvSpPr>
          <p:cNvPr id="140" name="Google Shape;140;p27"/>
          <p:cNvSpPr/>
          <p:nvPr>
            <p:ph idx="2" type="pic"/>
          </p:nvPr>
        </p:nvSpPr>
        <p:spPr>
          <a:xfrm>
            <a:off x="135000" y="134332"/>
            <a:ext cx="8874000" cy="4885500"/>
          </a:xfrm>
          <a:prstGeom prst="rect">
            <a:avLst/>
          </a:prstGeom>
          <a:solidFill>
            <a:srgbClr val="3F3F3F"/>
          </a:solidFill>
          <a:ln>
            <a:noFill/>
          </a:ln>
        </p:spPr>
      </p:sp>
      <p:sp>
        <p:nvSpPr>
          <p:cNvPr id="141" name="Google Shape;141;p27"/>
          <p:cNvSpPr/>
          <p:nvPr/>
        </p:nvSpPr>
        <p:spPr>
          <a:xfrm rot="5400000">
            <a:off x="5222250" y="1221750"/>
            <a:ext cx="5143500" cy="2700000"/>
          </a:xfrm>
          <a:custGeom>
            <a:rect b="b" l="l" r="r" t="t"/>
            <a:pathLst>
              <a:path extrusionOk="0" h="3600000" w="6858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2" name="Google Shape;142;p27"/>
          <p:cNvSpPr txBox="1"/>
          <p:nvPr>
            <p:ph type="title"/>
          </p:nvPr>
        </p:nvSpPr>
        <p:spPr>
          <a:xfrm>
            <a:off x="513000" y="606140"/>
            <a:ext cx="5670000" cy="277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2400"/>
              <a:buFont typeface="Gill Sans"/>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3" name="Google Shape;143;p27"/>
          <p:cNvSpPr txBox="1"/>
          <p:nvPr>
            <p:ph idx="11" type="ftr"/>
          </p:nvPr>
        </p:nvSpPr>
        <p:spPr>
          <a:xfrm>
            <a:off x="216000" y="4644000"/>
            <a:ext cx="5670000" cy="270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44" name="Google Shape;144;p27"/>
          <p:cNvSpPr/>
          <p:nvPr>
            <p:ph idx="12" type="sldNum"/>
          </p:nvPr>
        </p:nvSpPr>
        <p:spPr>
          <a:xfrm>
            <a:off x="8681823" y="4681323"/>
            <a:ext cx="203100" cy="203100"/>
          </a:xfrm>
          <a:prstGeom prst="ellipse">
            <a:avLst/>
          </a:prstGeom>
          <a:solidFill>
            <a:schemeClr val="accent1"/>
          </a:solidFill>
          <a:ln>
            <a:noFill/>
          </a:ln>
        </p:spPr>
        <p:txBody>
          <a:bodyPr anchorCtr="0" anchor="ctr" bIns="0" lIns="0" spcFirstLastPara="1" rIns="0" wrap="square" tIns="0">
            <a:normAutofit lnSpcReduction="10000"/>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ru"/>
              <a:t>‹#›</a:t>
            </a:fld>
            <a:endParaRPr/>
          </a:p>
        </p:txBody>
      </p:sp>
      <p:sp>
        <p:nvSpPr>
          <p:cNvPr id="145" name="Google Shape;145;p27"/>
          <p:cNvSpPr txBox="1"/>
          <p:nvPr>
            <p:ph idx="1" type="body"/>
          </p:nvPr>
        </p:nvSpPr>
        <p:spPr>
          <a:xfrm>
            <a:off x="1102936" y="1639833"/>
            <a:ext cx="2109000" cy="932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900"/>
              <a:buNone/>
              <a:defRPr sz="900">
                <a:solidFill>
                  <a:schemeClr val="lt1"/>
                </a:solidFill>
              </a:defRPr>
            </a:lvl1pPr>
            <a:lvl2pPr indent="-228600" lvl="1" marL="914400" rtl="0" algn="l">
              <a:lnSpc>
                <a:spcPct val="100000"/>
              </a:lnSpc>
              <a:spcBef>
                <a:spcPts val="800"/>
              </a:spcBef>
              <a:spcAft>
                <a:spcPts val="0"/>
              </a:spcAft>
              <a:buSzPts val="1100"/>
              <a:buFont typeface="Arial"/>
              <a:buNone/>
              <a:defRPr>
                <a:solidFill>
                  <a:schemeClr val="lt1"/>
                </a:solidFill>
              </a:defRPr>
            </a:lvl2pPr>
            <a:lvl3pPr indent="-228600" lvl="2" marL="1371600" rtl="0" algn="l">
              <a:lnSpc>
                <a:spcPct val="100000"/>
              </a:lnSpc>
              <a:spcBef>
                <a:spcPts val="800"/>
              </a:spcBef>
              <a:spcAft>
                <a:spcPts val="0"/>
              </a:spcAft>
              <a:buSzPts val="900"/>
              <a:buNone/>
              <a:defRPr>
                <a:solidFill>
                  <a:schemeClr val="lt1"/>
                </a:solidFill>
              </a:defRPr>
            </a:lvl3pPr>
            <a:lvl4pPr indent="-228600" lvl="3" marL="1828800" rtl="0" algn="l">
              <a:lnSpc>
                <a:spcPct val="100000"/>
              </a:lnSpc>
              <a:spcBef>
                <a:spcPts val="800"/>
              </a:spcBef>
              <a:spcAft>
                <a:spcPts val="0"/>
              </a:spcAft>
              <a:buSzPts val="600"/>
              <a:buNone/>
              <a:defRPr>
                <a:solidFill>
                  <a:schemeClr val="lt1"/>
                </a:solidFill>
              </a:defRPr>
            </a:lvl4pPr>
            <a:lvl5pPr indent="-228600" lvl="4" marL="2286000" rtl="0" algn="l">
              <a:lnSpc>
                <a:spcPct val="100000"/>
              </a:lnSpc>
              <a:spcBef>
                <a:spcPts val="800"/>
              </a:spcBef>
              <a:spcAft>
                <a:spcPts val="0"/>
              </a:spcAft>
              <a:buClr>
                <a:schemeClr val="lt1"/>
              </a:buClr>
              <a:buSzPts val="800"/>
              <a:buNone/>
              <a:defRPr>
                <a:solidFill>
                  <a:schemeClr val="l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46" name="Google Shape;146;p27"/>
          <p:cNvSpPr txBox="1"/>
          <p:nvPr>
            <p:ph idx="3" type="body"/>
          </p:nvPr>
        </p:nvSpPr>
        <p:spPr>
          <a:xfrm>
            <a:off x="1102936" y="1331855"/>
            <a:ext cx="2109000" cy="223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400"/>
              <a:buNone/>
              <a:defRPr b="0" sz="1400" cap="none">
                <a:solidFill>
                  <a:schemeClr val="accent1"/>
                </a:solidFill>
                <a:latin typeface="Gill Sans"/>
                <a:ea typeface="Gill Sans"/>
                <a:cs typeface="Gill Sans"/>
                <a:sym typeface="Gill Sans"/>
              </a:defRPr>
            </a:lvl1pPr>
            <a:lvl2pPr indent="-228600" lvl="1" marL="914400" rtl="0" algn="l">
              <a:lnSpc>
                <a:spcPct val="100000"/>
              </a:lnSpc>
              <a:spcBef>
                <a:spcPts val="800"/>
              </a:spcBef>
              <a:spcAft>
                <a:spcPts val="0"/>
              </a:spcAft>
              <a:buSzPts val="1100"/>
              <a:buFont typeface="Arial"/>
              <a:buNone/>
              <a:defRPr>
                <a:solidFill>
                  <a:schemeClr val="lt1"/>
                </a:solidFill>
              </a:defRPr>
            </a:lvl2pPr>
            <a:lvl3pPr indent="-228600" lvl="2" marL="1371600" rtl="0" algn="l">
              <a:lnSpc>
                <a:spcPct val="100000"/>
              </a:lnSpc>
              <a:spcBef>
                <a:spcPts val="800"/>
              </a:spcBef>
              <a:spcAft>
                <a:spcPts val="0"/>
              </a:spcAft>
              <a:buSzPts val="900"/>
              <a:buNone/>
              <a:defRPr>
                <a:solidFill>
                  <a:schemeClr val="lt1"/>
                </a:solidFill>
              </a:defRPr>
            </a:lvl3pPr>
            <a:lvl4pPr indent="-228600" lvl="3" marL="1828800" rtl="0" algn="l">
              <a:lnSpc>
                <a:spcPct val="100000"/>
              </a:lnSpc>
              <a:spcBef>
                <a:spcPts val="800"/>
              </a:spcBef>
              <a:spcAft>
                <a:spcPts val="0"/>
              </a:spcAft>
              <a:buSzPts val="600"/>
              <a:buNone/>
              <a:defRPr>
                <a:solidFill>
                  <a:schemeClr val="lt1"/>
                </a:solidFill>
              </a:defRPr>
            </a:lvl4pPr>
            <a:lvl5pPr indent="-228600" lvl="4" marL="2286000" rtl="0" algn="l">
              <a:lnSpc>
                <a:spcPct val="100000"/>
              </a:lnSpc>
              <a:spcBef>
                <a:spcPts val="800"/>
              </a:spcBef>
              <a:spcAft>
                <a:spcPts val="0"/>
              </a:spcAft>
              <a:buClr>
                <a:schemeClr val="lt1"/>
              </a:buClr>
              <a:buSzPts val="800"/>
              <a:buNone/>
              <a:defRPr>
                <a:solidFill>
                  <a:schemeClr val="l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47" name="Google Shape;147;p27"/>
          <p:cNvSpPr txBox="1"/>
          <p:nvPr>
            <p:ph idx="4" type="body"/>
          </p:nvPr>
        </p:nvSpPr>
        <p:spPr>
          <a:xfrm>
            <a:off x="3773468" y="1639833"/>
            <a:ext cx="2109000" cy="932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900"/>
              <a:buNone/>
              <a:defRPr sz="900">
                <a:solidFill>
                  <a:schemeClr val="lt1"/>
                </a:solidFill>
              </a:defRPr>
            </a:lvl1pPr>
            <a:lvl2pPr indent="-228600" lvl="1" marL="914400" rtl="0" algn="l">
              <a:lnSpc>
                <a:spcPct val="100000"/>
              </a:lnSpc>
              <a:spcBef>
                <a:spcPts val="800"/>
              </a:spcBef>
              <a:spcAft>
                <a:spcPts val="0"/>
              </a:spcAft>
              <a:buSzPts val="1100"/>
              <a:buFont typeface="Arial"/>
              <a:buNone/>
              <a:defRPr>
                <a:solidFill>
                  <a:schemeClr val="lt1"/>
                </a:solidFill>
              </a:defRPr>
            </a:lvl2pPr>
            <a:lvl3pPr indent="-228600" lvl="2" marL="1371600" rtl="0" algn="l">
              <a:lnSpc>
                <a:spcPct val="100000"/>
              </a:lnSpc>
              <a:spcBef>
                <a:spcPts val="800"/>
              </a:spcBef>
              <a:spcAft>
                <a:spcPts val="0"/>
              </a:spcAft>
              <a:buSzPts val="900"/>
              <a:buNone/>
              <a:defRPr>
                <a:solidFill>
                  <a:schemeClr val="lt1"/>
                </a:solidFill>
              </a:defRPr>
            </a:lvl3pPr>
            <a:lvl4pPr indent="-228600" lvl="3" marL="1828800" rtl="0" algn="l">
              <a:lnSpc>
                <a:spcPct val="100000"/>
              </a:lnSpc>
              <a:spcBef>
                <a:spcPts val="800"/>
              </a:spcBef>
              <a:spcAft>
                <a:spcPts val="0"/>
              </a:spcAft>
              <a:buSzPts val="600"/>
              <a:buNone/>
              <a:defRPr>
                <a:solidFill>
                  <a:schemeClr val="lt1"/>
                </a:solidFill>
              </a:defRPr>
            </a:lvl4pPr>
            <a:lvl5pPr indent="-228600" lvl="4" marL="2286000" rtl="0" algn="l">
              <a:lnSpc>
                <a:spcPct val="100000"/>
              </a:lnSpc>
              <a:spcBef>
                <a:spcPts val="800"/>
              </a:spcBef>
              <a:spcAft>
                <a:spcPts val="0"/>
              </a:spcAft>
              <a:buClr>
                <a:schemeClr val="lt1"/>
              </a:buClr>
              <a:buSzPts val="800"/>
              <a:buNone/>
              <a:defRPr>
                <a:solidFill>
                  <a:schemeClr val="l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48" name="Google Shape;148;p27"/>
          <p:cNvSpPr txBox="1"/>
          <p:nvPr>
            <p:ph idx="5" type="body"/>
          </p:nvPr>
        </p:nvSpPr>
        <p:spPr>
          <a:xfrm>
            <a:off x="3773468" y="1331855"/>
            <a:ext cx="2109000" cy="223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400"/>
              <a:buNone/>
              <a:defRPr b="0" sz="1400" cap="none">
                <a:solidFill>
                  <a:schemeClr val="accent1"/>
                </a:solidFill>
                <a:latin typeface="Gill Sans"/>
                <a:ea typeface="Gill Sans"/>
                <a:cs typeface="Gill Sans"/>
                <a:sym typeface="Gill Sans"/>
              </a:defRPr>
            </a:lvl1pPr>
            <a:lvl2pPr indent="-228600" lvl="1" marL="914400" rtl="0" algn="l">
              <a:lnSpc>
                <a:spcPct val="100000"/>
              </a:lnSpc>
              <a:spcBef>
                <a:spcPts val="800"/>
              </a:spcBef>
              <a:spcAft>
                <a:spcPts val="0"/>
              </a:spcAft>
              <a:buSzPts val="1100"/>
              <a:buFont typeface="Arial"/>
              <a:buNone/>
              <a:defRPr>
                <a:solidFill>
                  <a:schemeClr val="lt1"/>
                </a:solidFill>
              </a:defRPr>
            </a:lvl2pPr>
            <a:lvl3pPr indent="-228600" lvl="2" marL="1371600" rtl="0" algn="l">
              <a:lnSpc>
                <a:spcPct val="100000"/>
              </a:lnSpc>
              <a:spcBef>
                <a:spcPts val="800"/>
              </a:spcBef>
              <a:spcAft>
                <a:spcPts val="0"/>
              </a:spcAft>
              <a:buSzPts val="900"/>
              <a:buNone/>
              <a:defRPr>
                <a:solidFill>
                  <a:schemeClr val="lt1"/>
                </a:solidFill>
              </a:defRPr>
            </a:lvl3pPr>
            <a:lvl4pPr indent="-228600" lvl="3" marL="1828800" rtl="0" algn="l">
              <a:lnSpc>
                <a:spcPct val="100000"/>
              </a:lnSpc>
              <a:spcBef>
                <a:spcPts val="800"/>
              </a:spcBef>
              <a:spcAft>
                <a:spcPts val="0"/>
              </a:spcAft>
              <a:buSzPts val="600"/>
              <a:buNone/>
              <a:defRPr>
                <a:solidFill>
                  <a:schemeClr val="lt1"/>
                </a:solidFill>
              </a:defRPr>
            </a:lvl4pPr>
            <a:lvl5pPr indent="-228600" lvl="4" marL="2286000" rtl="0" algn="l">
              <a:lnSpc>
                <a:spcPct val="100000"/>
              </a:lnSpc>
              <a:spcBef>
                <a:spcPts val="800"/>
              </a:spcBef>
              <a:spcAft>
                <a:spcPts val="0"/>
              </a:spcAft>
              <a:buClr>
                <a:schemeClr val="lt1"/>
              </a:buClr>
              <a:buSzPts val="800"/>
              <a:buNone/>
              <a:defRPr>
                <a:solidFill>
                  <a:schemeClr val="l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49" name="Google Shape;149;p27"/>
          <p:cNvSpPr txBox="1"/>
          <p:nvPr>
            <p:ph idx="6" type="body"/>
          </p:nvPr>
        </p:nvSpPr>
        <p:spPr>
          <a:xfrm>
            <a:off x="6444000" y="1639833"/>
            <a:ext cx="2109000" cy="932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900"/>
              <a:buNone/>
              <a:defRPr sz="900">
                <a:solidFill>
                  <a:schemeClr val="lt1"/>
                </a:solidFill>
              </a:defRPr>
            </a:lvl1pPr>
            <a:lvl2pPr indent="-228600" lvl="1" marL="914400" rtl="0" algn="l">
              <a:lnSpc>
                <a:spcPct val="100000"/>
              </a:lnSpc>
              <a:spcBef>
                <a:spcPts val="800"/>
              </a:spcBef>
              <a:spcAft>
                <a:spcPts val="0"/>
              </a:spcAft>
              <a:buSzPts val="1100"/>
              <a:buFont typeface="Arial"/>
              <a:buNone/>
              <a:defRPr>
                <a:solidFill>
                  <a:schemeClr val="lt1"/>
                </a:solidFill>
              </a:defRPr>
            </a:lvl2pPr>
            <a:lvl3pPr indent="-228600" lvl="2" marL="1371600" rtl="0" algn="l">
              <a:lnSpc>
                <a:spcPct val="100000"/>
              </a:lnSpc>
              <a:spcBef>
                <a:spcPts val="800"/>
              </a:spcBef>
              <a:spcAft>
                <a:spcPts val="0"/>
              </a:spcAft>
              <a:buSzPts val="900"/>
              <a:buNone/>
              <a:defRPr>
                <a:solidFill>
                  <a:schemeClr val="lt1"/>
                </a:solidFill>
              </a:defRPr>
            </a:lvl3pPr>
            <a:lvl4pPr indent="-228600" lvl="3" marL="1828800" rtl="0" algn="l">
              <a:lnSpc>
                <a:spcPct val="100000"/>
              </a:lnSpc>
              <a:spcBef>
                <a:spcPts val="800"/>
              </a:spcBef>
              <a:spcAft>
                <a:spcPts val="0"/>
              </a:spcAft>
              <a:buSzPts val="600"/>
              <a:buNone/>
              <a:defRPr>
                <a:solidFill>
                  <a:schemeClr val="lt1"/>
                </a:solidFill>
              </a:defRPr>
            </a:lvl4pPr>
            <a:lvl5pPr indent="-228600" lvl="4" marL="2286000" rtl="0" algn="l">
              <a:lnSpc>
                <a:spcPct val="100000"/>
              </a:lnSpc>
              <a:spcBef>
                <a:spcPts val="800"/>
              </a:spcBef>
              <a:spcAft>
                <a:spcPts val="0"/>
              </a:spcAft>
              <a:buClr>
                <a:schemeClr val="lt1"/>
              </a:buClr>
              <a:buSzPts val="800"/>
              <a:buNone/>
              <a:defRPr>
                <a:solidFill>
                  <a:schemeClr val="l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50" name="Google Shape;150;p27"/>
          <p:cNvSpPr txBox="1"/>
          <p:nvPr>
            <p:ph idx="7" type="body"/>
          </p:nvPr>
        </p:nvSpPr>
        <p:spPr>
          <a:xfrm>
            <a:off x="6444000" y="1331855"/>
            <a:ext cx="2109000" cy="223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400"/>
              <a:buNone/>
              <a:defRPr b="0" sz="1400" cap="none">
                <a:solidFill>
                  <a:schemeClr val="accent1"/>
                </a:solidFill>
                <a:latin typeface="Gill Sans"/>
                <a:ea typeface="Gill Sans"/>
                <a:cs typeface="Gill Sans"/>
                <a:sym typeface="Gill Sans"/>
              </a:defRPr>
            </a:lvl1pPr>
            <a:lvl2pPr indent="-228600" lvl="1" marL="914400" rtl="0" algn="l">
              <a:lnSpc>
                <a:spcPct val="100000"/>
              </a:lnSpc>
              <a:spcBef>
                <a:spcPts val="800"/>
              </a:spcBef>
              <a:spcAft>
                <a:spcPts val="0"/>
              </a:spcAft>
              <a:buSzPts val="1100"/>
              <a:buFont typeface="Arial"/>
              <a:buNone/>
              <a:defRPr>
                <a:solidFill>
                  <a:schemeClr val="lt1"/>
                </a:solidFill>
              </a:defRPr>
            </a:lvl2pPr>
            <a:lvl3pPr indent="-228600" lvl="2" marL="1371600" rtl="0" algn="l">
              <a:lnSpc>
                <a:spcPct val="100000"/>
              </a:lnSpc>
              <a:spcBef>
                <a:spcPts val="800"/>
              </a:spcBef>
              <a:spcAft>
                <a:spcPts val="0"/>
              </a:spcAft>
              <a:buSzPts val="900"/>
              <a:buNone/>
              <a:defRPr>
                <a:solidFill>
                  <a:schemeClr val="lt1"/>
                </a:solidFill>
              </a:defRPr>
            </a:lvl3pPr>
            <a:lvl4pPr indent="-228600" lvl="3" marL="1828800" rtl="0" algn="l">
              <a:lnSpc>
                <a:spcPct val="100000"/>
              </a:lnSpc>
              <a:spcBef>
                <a:spcPts val="800"/>
              </a:spcBef>
              <a:spcAft>
                <a:spcPts val="0"/>
              </a:spcAft>
              <a:buSzPts val="600"/>
              <a:buNone/>
              <a:defRPr>
                <a:solidFill>
                  <a:schemeClr val="lt1"/>
                </a:solidFill>
              </a:defRPr>
            </a:lvl4pPr>
            <a:lvl5pPr indent="-228600" lvl="4" marL="2286000" rtl="0" algn="l">
              <a:lnSpc>
                <a:spcPct val="100000"/>
              </a:lnSpc>
              <a:spcBef>
                <a:spcPts val="800"/>
              </a:spcBef>
              <a:spcAft>
                <a:spcPts val="0"/>
              </a:spcAft>
              <a:buClr>
                <a:schemeClr val="lt1"/>
              </a:buClr>
              <a:buSzPts val="800"/>
              <a:buNone/>
              <a:defRPr>
                <a:solidFill>
                  <a:schemeClr val="l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51" name="Google Shape;151;p27"/>
          <p:cNvSpPr txBox="1"/>
          <p:nvPr>
            <p:ph idx="8" type="body"/>
          </p:nvPr>
        </p:nvSpPr>
        <p:spPr>
          <a:xfrm>
            <a:off x="1102936" y="3251893"/>
            <a:ext cx="2109000" cy="932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900"/>
              <a:buNone/>
              <a:defRPr sz="900">
                <a:solidFill>
                  <a:schemeClr val="lt1"/>
                </a:solidFill>
              </a:defRPr>
            </a:lvl1pPr>
            <a:lvl2pPr indent="-228600" lvl="1" marL="914400" rtl="0" algn="l">
              <a:lnSpc>
                <a:spcPct val="100000"/>
              </a:lnSpc>
              <a:spcBef>
                <a:spcPts val="800"/>
              </a:spcBef>
              <a:spcAft>
                <a:spcPts val="0"/>
              </a:spcAft>
              <a:buSzPts val="1100"/>
              <a:buFont typeface="Arial"/>
              <a:buNone/>
              <a:defRPr>
                <a:solidFill>
                  <a:schemeClr val="lt1"/>
                </a:solidFill>
              </a:defRPr>
            </a:lvl2pPr>
            <a:lvl3pPr indent="-228600" lvl="2" marL="1371600" rtl="0" algn="l">
              <a:lnSpc>
                <a:spcPct val="100000"/>
              </a:lnSpc>
              <a:spcBef>
                <a:spcPts val="800"/>
              </a:spcBef>
              <a:spcAft>
                <a:spcPts val="0"/>
              </a:spcAft>
              <a:buSzPts val="900"/>
              <a:buNone/>
              <a:defRPr>
                <a:solidFill>
                  <a:schemeClr val="lt1"/>
                </a:solidFill>
              </a:defRPr>
            </a:lvl3pPr>
            <a:lvl4pPr indent="-228600" lvl="3" marL="1828800" rtl="0" algn="l">
              <a:lnSpc>
                <a:spcPct val="100000"/>
              </a:lnSpc>
              <a:spcBef>
                <a:spcPts val="800"/>
              </a:spcBef>
              <a:spcAft>
                <a:spcPts val="0"/>
              </a:spcAft>
              <a:buSzPts val="600"/>
              <a:buNone/>
              <a:defRPr>
                <a:solidFill>
                  <a:schemeClr val="lt1"/>
                </a:solidFill>
              </a:defRPr>
            </a:lvl4pPr>
            <a:lvl5pPr indent="-228600" lvl="4" marL="2286000" rtl="0" algn="l">
              <a:lnSpc>
                <a:spcPct val="100000"/>
              </a:lnSpc>
              <a:spcBef>
                <a:spcPts val="800"/>
              </a:spcBef>
              <a:spcAft>
                <a:spcPts val="0"/>
              </a:spcAft>
              <a:buClr>
                <a:schemeClr val="lt1"/>
              </a:buClr>
              <a:buSzPts val="800"/>
              <a:buNone/>
              <a:defRPr>
                <a:solidFill>
                  <a:schemeClr val="l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52" name="Google Shape;152;p27"/>
          <p:cNvSpPr txBox="1"/>
          <p:nvPr>
            <p:ph idx="9" type="body"/>
          </p:nvPr>
        </p:nvSpPr>
        <p:spPr>
          <a:xfrm>
            <a:off x="1102936" y="2943914"/>
            <a:ext cx="2109000" cy="223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400"/>
              <a:buNone/>
              <a:defRPr b="0" sz="1400" cap="none">
                <a:solidFill>
                  <a:schemeClr val="accent1"/>
                </a:solidFill>
                <a:latin typeface="Gill Sans"/>
                <a:ea typeface="Gill Sans"/>
                <a:cs typeface="Gill Sans"/>
                <a:sym typeface="Gill Sans"/>
              </a:defRPr>
            </a:lvl1pPr>
            <a:lvl2pPr indent="-228600" lvl="1" marL="914400" rtl="0" algn="l">
              <a:lnSpc>
                <a:spcPct val="100000"/>
              </a:lnSpc>
              <a:spcBef>
                <a:spcPts val="800"/>
              </a:spcBef>
              <a:spcAft>
                <a:spcPts val="0"/>
              </a:spcAft>
              <a:buSzPts val="1100"/>
              <a:buFont typeface="Arial"/>
              <a:buNone/>
              <a:defRPr>
                <a:solidFill>
                  <a:schemeClr val="lt1"/>
                </a:solidFill>
              </a:defRPr>
            </a:lvl2pPr>
            <a:lvl3pPr indent="-228600" lvl="2" marL="1371600" rtl="0" algn="l">
              <a:lnSpc>
                <a:spcPct val="100000"/>
              </a:lnSpc>
              <a:spcBef>
                <a:spcPts val="800"/>
              </a:spcBef>
              <a:spcAft>
                <a:spcPts val="0"/>
              </a:spcAft>
              <a:buSzPts val="900"/>
              <a:buNone/>
              <a:defRPr>
                <a:solidFill>
                  <a:schemeClr val="lt1"/>
                </a:solidFill>
              </a:defRPr>
            </a:lvl3pPr>
            <a:lvl4pPr indent="-228600" lvl="3" marL="1828800" rtl="0" algn="l">
              <a:lnSpc>
                <a:spcPct val="100000"/>
              </a:lnSpc>
              <a:spcBef>
                <a:spcPts val="800"/>
              </a:spcBef>
              <a:spcAft>
                <a:spcPts val="0"/>
              </a:spcAft>
              <a:buSzPts val="600"/>
              <a:buNone/>
              <a:defRPr>
                <a:solidFill>
                  <a:schemeClr val="lt1"/>
                </a:solidFill>
              </a:defRPr>
            </a:lvl4pPr>
            <a:lvl5pPr indent="-228600" lvl="4" marL="2286000" rtl="0" algn="l">
              <a:lnSpc>
                <a:spcPct val="100000"/>
              </a:lnSpc>
              <a:spcBef>
                <a:spcPts val="800"/>
              </a:spcBef>
              <a:spcAft>
                <a:spcPts val="0"/>
              </a:spcAft>
              <a:buClr>
                <a:schemeClr val="lt1"/>
              </a:buClr>
              <a:buSzPts val="800"/>
              <a:buNone/>
              <a:defRPr>
                <a:solidFill>
                  <a:schemeClr val="l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53" name="Google Shape;153;p27"/>
          <p:cNvSpPr txBox="1"/>
          <p:nvPr>
            <p:ph idx="13" type="body"/>
          </p:nvPr>
        </p:nvSpPr>
        <p:spPr>
          <a:xfrm>
            <a:off x="3773468" y="3251893"/>
            <a:ext cx="2109000" cy="932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900"/>
              <a:buNone/>
              <a:defRPr sz="900">
                <a:solidFill>
                  <a:schemeClr val="lt1"/>
                </a:solidFill>
              </a:defRPr>
            </a:lvl1pPr>
            <a:lvl2pPr indent="-228600" lvl="1" marL="914400" rtl="0" algn="l">
              <a:lnSpc>
                <a:spcPct val="100000"/>
              </a:lnSpc>
              <a:spcBef>
                <a:spcPts val="800"/>
              </a:spcBef>
              <a:spcAft>
                <a:spcPts val="0"/>
              </a:spcAft>
              <a:buSzPts val="1100"/>
              <a:buFont typeface="Arial"/>
              <a:buNone/>
              <a:defRPr>
                <a:solidFill>
                  <a:schemeClr val="lt1"/>
                </a:solidFill>
              </a:defRPr>
            </a:lvl2pPr>
            <a:lvl3pPr indent="-228600" lvl="2" marL="1371600" rtl="0" algn="l">
              <a:lnSpc>
                <a:spcPct val="100000"/>
              </a:lnSpc>
              <a:spcBef>
                <a:spcPts val="800"/>
              </a:spcBef>
              <a:spcAft>
                <a:spcPts val="0"/>
              </a:spcAft>
              <a:buSzPts val="900"/>
              <a:buNone/>
              <a:defRPr>
                <a:solidFill>
                  <a:schemeClr val="lt1"/>
                </a:solidFill>
              </a:defRPr>
            </a:lvl3pPr>
            <a:lvl4pPr indent="-228600" lvl="3" marL="1828800" rtl="0" algn="l">
              <a:lnSpc>
                <a:spcPct val="100000"/>
              </a:lnSpc>
              <a:spcBef>
                <a:spcPts val="800"/>
              </a:spcBef>
              <a:spcAft>
                <a:spcPts val="0"/>
              </a:spcAft>
              <a:buSzPts val="600"/>
              <a:buNone/>
              <a:defRPr>
                <a:solidFill>
                  <a:schemeClr val="lt1"/>
                </a:solidFill>
              </a:defRPr>
            </a:lvl4pPr>
            <a:lvl5pPr indent="-228600" lvl="4" marL="2286000" rtl="0" algn="l">
              <a:lnSpc>
                <a:spcPct val="100000"/>
              </a:lnSpc>
              <a:spcBef>
                <a:spcPts val="800"/>
              </a:spcBef>
              <a:spcAft>
                <a:spcPts val="0"/>
              </a:spcAft>
              <a:buClr>
                <a:schemeClr val="lt1"/>
              </a:buClr>
              <a:buSzPts val="800"/>
              <a:buNone/>
              <a:defRPr>
                <a:solidFill>
                  <a:schemeClr val="l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54" name="Google Shape;154;p27"/>
          <p:cNvSpPr txBox="1"/>
          <p:nvPr>
            <p:ph idx="14" type="body"/>
          </p:nvPr>
        </p:nvSpPr>
        <p:spPr>
          <a:xfrm>
            <a:off x="3773468" y="2943914"/>
            <a:ext cx="2109000" cy="223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400"/>
              <a:buNone/>
              <a:defRPr b="0" sz="1400" cap="none">
                <a:solidFill>
                  <a:schemeClr val="accent1"/>
                </a:solidFill>
                <a:latin typeface="Gill Sans"/>
                <a:ea typeface="Gill Sans"/>
                <a:cs typeface="Gill Sans"/>
                <a:sym typeface="Gill Sans"/>
              </a:defRPr>
            </a:lvl1pPr>
            <a:lvl2pPr indent="-228600" lvl="1" marL="914400" rtl="0" algn="l">
              <a:lnSpc>
                <a:spcPct val="100000"/>
              </a:lnSpc>
              <a:spcBef>
                <a:spcPts val="800"/>
              </a:spcBef>
              <a:spcAft>
                <a:spcPts val="0"/>
              </a:spcAft>
              <a:buSzPts val="1100"/>
              <a:buFont typeface="Arial"/>
              <a:buNone/>
              <a:defRPr>
                <a:solidFill>
                  <a:schemeClr val="lt1"/>
                </a:solidFill>
              </a:defRPr>
            </a:lvl2pPr>
            <a:lvl3pPr indent="-228600" lvl="2" marL="1371600" rtl="0" algn="l">
              <a:lnSpc>
                <a:spcPct val="100000"/>
              </a:lnSpc>
              <a:spcBef>
                <a:spcPts val="800"/>
              </a:spcBef>
              <a:spcAft>
                <a:spcPts val="0"/>
              </a:spcAft>
              <a:buSzPts val="900"/>
              <a:buNone/>
              <a:defRPr>
                <a:solidFill>
                  <a:schemeClr val="lt1"/>
                </a:solidFill>
              </a:defRPr>
            </a:lvl3pPr>
            <a:lvl4pPr indent="-228600" lvl="3" marL="1828800" rtl="0" algn="l">
              <a:lnSpc>
                <a:spcPct val="100000"/>
              </a:lnSpc>
              <a:spcBef>
                <a:spcPts val="800"/>
              </a:spcBef>
              <a:spcAft>
                <a:spcPts val="0"/>
              </a:spcAft>
              <a:buSzPts val="600"/>
              <a:buNone/>
              <a:defRPr>
                <a:solidFill>
                  <a:schemeClr val="lt1"/>
                </a:solidFill>
              </a:defRPr>
            </a:lvl4pPr>
            <a:lvl5pPr indent="-228600" lvl="4" marL="2286000" rtl="0" algn="l">
              <a:lnSpc>
                <a:spcPct val="100000"/>
              </a:lnSpc>
              <a:spcBef>
                <a:spcPts val="800"/>
              </a:spcBef>
              <a:spcAft>
                <a:spcPts val="0"/>
              </a:spcAft>
              <a:buClr>
                <a:schemeClr val="lt1"/>
              </a:buClr>
              <a:buSzPts val="800"/>
              <a:buNone/>
              <a:defRPr>
                <a:solidFill>
                  <a:schemeClr val="l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55" name="Google Shape;155;p27"/>
          <p:cNvSpPr txBox="1"/>
          <p:nvPr>
            <p:ph idx="15" type="body"/>
          </p:nvPr>
        </p:nvSpPr>
        <p:spPr>
          <a:xfrm>
            <a:off x="6444000" y="3251893"/>
            <a:ext cx="2109000" cy="932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900"/>
              <a:buNone/>
              <a:defRPr sz="900">
                <a:solidFill>
                  <a:schemeClr val="lt1"/>
                </a:solidFill>
              </a:defRPr>
            </a:lvl1pPr>
            <a:lvl2pPr indent="-228600" lvl="1" marL="914400" rtl="0" algn="l">
              <a:lnSpc>
                <a:spcPct val="100000"/>
              </a:lnSpc>
              <a:spcBef>
                <a:spcPts val="800"/>
              </a:spcBef>
              <a:spcAft>
                <a:spcPts val="0"/>
              </a:spcAft>
              <a:buSzPts val="1100"/>
              <a:buFont typeface="Arial"/>
              <a:buNone/>
              <a:defRPr>
                <a:solidFill>
                  <a:schemeClr val="lt1"/>
                </a:solidFill>
              </a:defRPr>
            </a:lvl2pPr>
            <a:lvl3pPr indent="-228600" lvl="2" marL="1371600" rtl="0" algn="l">
              <a:lnSpc>
                <a:spcPct val="100000"/>
              </a:lnSpc>
              <a:spcBef>
                <a:spcPts val="800"/>
              </a:spcBef>
              <a:spcAft>
                <a:spcPts val="0"/>
              </a:spcAft>
              <a:buSzPts val="900"/>
              <a:buNone/>
              <a:defRPr>
                <a:solidFill>
                  <a:schemeClr val="lt1"/>
                </a:solidFill>
              </a:defRPr>
            </a:lvl3pPr>
            <a:lvl4pPr indent="-228600" lvl="3" marL="1828800" rtl="0" algn="l">
              <a:lnSpc>
                <a:spcPct val="100000"/>
              </a:lnSpc>
              <a:spcBef>
                <a:spcPts val="800"/>
              </a:spcBef>
              <a:spcAft>
                <a:spcPts val="0"/>
              </a:spcAft>
              <a:buSzPts val="600"/>
              <a:buNone/>
              <a:defRPr>
                <a:solidFill>
                  <a:schemeClr val="lt1"/>
                </a:solidFill>
              </a:defRPr>
            </a:lvl4pPr>
            <a:lvl5pPr indent="-228600" lvl="4" marL="2286000" rtl="0" algn="l">
              <a:lnSpc>
                <a:spcPct val="100000"/>
              </a:lnSpc>
              <a:spcBef>
                <a:spcPts val="800"/>
              </a:spcBef>
              <a:spcAft>
                <a:spcPts val="0"/>
              </a:spcAft>
              <a:buClr>
                <a:schemeClr val="lt1"/>
              </a:buClr>
              <a:buSzPts val="800"/>
              <a:buNone/>
              <a:defRPr>
                <a:solidFill>
                  <a:schemeClr val="l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56" name="Google Shape;156;p27"/>
          <p:cNvSpPr txBox="1"/>
          <p:nvPr>
            <p:ph idx="16" type="body"/>
          </p:nvPr>
        </p:nvSpPr>
        <p:spPr>
          <a:xfrm>
            <a:off x="6444000" y="2943914"/>
            <a:ext cx="2109000" cy="223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400"/>
              <a:buNone/>
              <a:defRPr b="0" sz="1400" cap="none">
                <a:solidFill>
                  <a:schemeClr val="accent1"/>
                </a:solidFill>
                <a:latin typeface="Gill Sans"/>
                <a:ea typeface="Gill Sans"/>
                <a:cs typeface="Gill Sans"/>
                <a:sym typeface="Gill Sans"/>
              </a:defRPr>
            </a:lvl1pPr>
            <a:lvl2pPr indent="-228600" lvl="1" marL="914400" rtl="0" algn="l">
              <a:lnSpc>
                <a:spcPct val="100000"/>
              </a:lnSpc>
              <a:spcBef>
                <a:spcPts val="800"/>
              </a:spcBef>
              <a:spcAft>
                <a:spcPts val="0"/>
              </a:spcAft>
              <a:buSzPts val="1100"/>
              <a:buFont typeface="Arial"/>
              <a:buNone/>
              <a:defRPr>
                <a:solidFill>
                  <a:schemeClr val="lt1"/>
                </a:solidFill>
              </a:defRPr>
            </a:lvl2pPr>
            <a:lvl3pPr indent="-228600" lvl="2" marL="1371600" rtl="0" algn="l">
              <a:lnSpc>
                <a:spcPct val="100000"/>
              </a:lnSpc>
              <a:spcBef>
                <a:spcPts val="800"/>
              </a:spcBef>
              <a:spcAft>
                <a:spcPts val="0"/>
              </a:spcAft>
              <a:buSzPts val="900"/>
              <a:buNone/>
              <a:defRPr>
                <a:solidFill>
                  <a:schemeClr val="lt1"/>
                </a:solidFill>
              </a:defRPr>
            </a:lvl3pPr>
            <a:lvl4pPr indent="-228600" lvl="3" marL="1828800" rtl="0" algn="l">
              <a:lnSpc>
                <a:spcPct val="100000"/>
              </a:lnSpc>
              <a:spcBef>
                <a:spcPts val="800"/>
              </a:spcBef>
              <a:spcAft>
                <a:spcPts val="0"/>
              </a:spcAft>
              <a:buSzPts val="600"/>
              <a:buNone/>
              <a:defRPr>
                <a:solidFill>
                  <a:schemeClr val="lt1"/>
                </a:solidFill>
              </a:defRPr>
            </a:lvl4pPr>
            <a:lvl5pPr indent="-228600" lvl="4" marL="2286000" rtl="0" algn="l">
              <a:lnSpc>
                <a:spcPct val="100000"/>
              </a:lnSpc>
              <a:spcBef>
                <a:spcPts val="800"/>
              </a:spcBef>
              <a:spcAft>
                <a:spcPts val="0"/>
              </a:spcAft>
              <a:buClr>
                <a:schemeClr val="lt1"/>
              </a:buClr>
              <a:buSzPts val="800"/>
              <a:buNone/>
              <a:defRPr>
                <a:solidFill>
                  <a:schemeClr val="l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пасибо за внимание!">
  <p:cSld name="Спасибо за внимание!">
    <p:bg>
      <p:bgPr>
        <a:solidFill>
          <a:srgbClr val="3F3F3F"/>
        </a:solidFill>
      </p:bgPr>
    </p:bg>
    <p:spTree>
      <p:nvGrpSpPr>
        <p:cNvPr id="157" name="Shape 157"/>
        <p:cNvGrpSpPr/>
        <p:nvPr/>
      </p:nvGrpSpPr>
      <p:grpSpPr>
        <a:xfrm>
          <a:off x="0" y="0"/>
          <a:ext cx="0" cy="0"/>
          <a:chOff x="0" y="0"/>
          <a:chExt cx="0" cy="0"/>
        </a:xfrm>
      </p:grpSpPr>
      <p:sp>
        <p:nvSpPr>
          <p:cNvPr id="158" name="Google Shape;158;p28"/>
          <p:cNvSpPr/>
          <p:nvPr>
            <p:ph idx="2" type="pic"/>
          </p:nvPr>
        </p:nvSpPr>
        <p:spPr>
          <a:xfrm>
            <a:off x="0" y="0"/>
            <a:ext cx="9144000" cy="5143500"/>
          </a:xfrm>
          <a:prstGeom prst="rect">
            <a:avLst/>
          </a:prstGeom>
          <a:solidFill>
            <a:srgbClr val="3F3F3F"/>
          </a:solidFill>
          <a:ln>
            <a:noFill/>
          </a:ln>
        </p:spPr>
      </p:sp>
      <p:sp>
        <p:nvSpPr>
          <p:cNvPr id="159" name="Google Shape;159;p28"/>
          <p:cNvSpPr txBox="1"/>
          <p:nvPr>
            <p:ph type="ctrTitle"/>
          </p:nvPr>
        </p:nvSpPr>
        <p:spPr>
          <a:xfrm>
            <a:off x="0" y="0"/>
            <a:ext cx="7254000" cy="5143500"/>
          </a:xfrm>
          <a:prstGeom prst="rect">
            <a:avLst/>
          </a:prstGeom>
          <a:solidFill>
            <a:schemeClr val="dk2">
              <a:alpha val="69800"/>
            </a:schemeClr>
          </a:solidFill>
          <a:ln>
            <a:noFill/>
          </a:ln>
        </p:spPr>
        <p:txBody>
          <a:bodyPr anchorCtr="0" anchor="ctr" bIns="567000" lIns="837000" spcFirstLastPara="1" rIns="135000" wrap="square" tIns="0">
            <a:noAutofit/>
          </a:bodyPr>
          <a:lstStyle>
            <a:lvl1pPr lvl="0" rtl="0" algn="l">
              <a:lnSpc>
                <a:spcPct val="65000"/>
              </a:lnSpc>
              <a:spcBef>
                <a:spcPts val="0"/>
              </a:spcBef>
              <a:spcAft>
                <a:spcPts val="0"/>
              </a:spcAft>
              <a:buClr>
                <a:schemeClr val="lt1"/>
              </a:buClr>
              <a:buSzPts val="6600"/>
              <a:buFont typeface="Gill Sans"/>
              <a:buNone/>
              <a:defRPr sz="6600" cap="none">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0" name="Google Shape;160;p28"/>
          <p:cNvSpPr txBox="1"/>
          <p:nvPr>
            <p:ph idx="1" type="body"/>
          </p:nvPr>
        </p:nvSpPr>
        <p:spPr>
          <a:xfrm>
            <a:off x="1438275" y="3381375"/>
            <a:ext cx="2486100" cy="247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500"/>
              <a:buNone/>
              <a:defRPr sz="1500">
                <a:solidFill>
                  <a:schemeClr val="accent1"/>
                </a:solidFill>
                <a:latin typeface="Gill Sans"/>
                <a:ea typeface="Gill Sans"/>
                <a:cs typeface="Gill Sans"/>
                <a:sym typeface="Gill Sans"/>
              </a:defRPr>
            </a:lvl1pPr>
            <a:lvl2pPr indent="-228600" lvl="1" marL="914400" rtl="0" algn="l">
              <a:lnSpc>
                <a:spcPct val="100000"/>
              </a:lnSpc>
              <a:spcBef>
                <a:spcPts val="800"/>
              </a:spcBef>
              <a:spcAft>
                <a:spcPts val="0"/>
              </a:spcAft>
              <a:buSzPts val="1100"/>
              <a:buFont typeface="Arial"/>
              <a:buNone/>
              <a:defRPr>
                <a:solidFill>
                  <a:schemeClr val="accent1"/>
                </a:solidFill>
              </a:defRPr>
            </a:lvl2pPr>
            <a:lvl3pPr indent="-228600" lvl="2" marL="1371600" rtl="0" algn="l">
              <a:lnSpc>
                <a:spcPct val="100000"/>
              </a:lnSpc>
              <a:spcBef>
                <a:spcPts val="800"/>
              </a:spcBef>
              <a:spcAft>
                <a:spcPts val="0"/>
              </a:spcAft>
              <a:buSzPts val="900"/>
              <a:buNone/>
              <a:defRPr>
                <a:solidFill>
                  <a:schemeClr val="accent1"/>
                </a:solidFill>
              </a:defRPr>
            </a:lvl3pPr>
            <a:lvl4pPr indent="-228600" lvl="3" marL="1828800" rtl="0" algn="l">
              <a:lnSpc>
                <a:spcPct val="100000"/>
              </a:lnSpc>
              <a:spcBef>
                <a:spcPts val="800"/>
              </a:spcBef>
              <a:spcAft>
                <a:spcPts val="0"/>
              </a:spcAft>
              <a:buSzPts val="600"/>
              <a:buNone/>
              <a:defRPr>
                <a:solidFill>
                  <a:schemeClr val="accent1"/>
                </a:solidFill>
              </a:defRPr>
            </a:lvl4pPr>
            <a:lvl5pPr indent="-228600" lvl="4" marL="2286000" rtl="0" algn="l">
              <a:lnSpc>
                <a:spcPct val="100000"/>
              </a:lnSpc>
              <a:spcBef>
                <a:spcPts val="800"/>
              </a:spcBef>
              <a:spcAft>
                <a:spcPts val="0"/>
              </a:spcAft>
              <a:buClr>
                <a:schemeClr val="accent1"/>
              </a:buClr>
              <a:buSzPts val="800"/>
              <a:buNone/>
              <a:defRPr>
                <a:solidFill>
                  <a:schemeClr val="accen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1" name="Google Shape;161;p28"/>
          <p:cNvSpPr txBox="1"/>
          <p:nvPr>
            <p:ph idx="3" type="body"/>
          </p:nvPr>
        </p:nvSpPr>
        <p:spPr>
          <a:xfrm>
            <a:off x="1438275" y="3885017"/>
            <a:ext cx="2486100" cy="153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200"/>
              <a:buNone/>
              <a:defRPr sz="1200">
                <a:solidFill>
                  <a:schemeClr val="lt1"/>
                </a:solidFill>
              </a:defRPr>
            </a:lvl1pPr>
            <a:lvl2pPr indent="-228600" lvl="1" marL="914400" rtl="0" algn="l">
              <a:lnSpc>
                <a:spcPct val="100000"/>
              </a:lnSpc>
              <a:spcBef>
                <a:spcPts val="800"/>
              </a:spcBef>
              <a:spcAft>
                <a:spcPts val="0"/>
              </a:spcAft>
              <a:buSzPts val="1100"/>
              <a:buFont typeface="Arial"/>
              <a:buNone/>
              <a:defRPr>
                <a:solidFill>
                  <a:schemeClr val="accent1"/>
                </a:solidFill>
              </a:defRPr>
            </a:lvl2pPr>
            <a:lvl3pPr indent="-228600" lvl="2" marL="1371600" rtl="0" algn="l">
              <a:lnSpc>
                <a:spcPct val="100000"/>
              </a:lnSpc>
              <a:spcBef>
                <a:spcPts val="800"/>
              </a:spcBef>
              <a:spcAft>
                <a:spcPts val="0"/>
              </a:spcAft>
              <a:buSzPts val="900"/>
              <a:buNone/>
              <a:defRPr>
                <a:solidFill>
                  <a:schemeClr val="accent1"/>
                </a:solidFill>
              </a:defRPr>
            </a:lvl3pPr>
            <a:lvl4pPr indent="-228600" lvl="3" marL="1828800" rtl="0" algn="l">
              <a:lnSpc>
                <a:spcPct val="100000"/>
              </a:lnSpc>
              <a:spcBef>
                <a:spcPts val="800"/>
              </a:spcBef>
              <a:spcAft>
                <a:spcPts val="0"/>
              </a:spcAft>
              <a:buSzPts val="600"/>
              <a:buNone/>
              <a:defRPr>
                <a:solidFill>
                  <a:schemeClr val="accent1"/>
                </a:solidFill>
              </a:defRPr>
            </a:lvl4pPr>
            <a:lvl5pPr indent="-228600" lvl="4" marL="2286000" rtl="0" algn="l">
              <a:lnSpc>
                <a:spcPct val="100000"/>
              </a:lnSpc>
              <a:spcBef>
                <a:spcPts val="800"/>
              </a:spcBef>
              <a:spcAft>
                <a:spcPts val="0"/>
              </a:spcAft>
              <a:buClr>
                <a:schemeClr val="accent1"/>
              </a:buClr>
              <a:buSzPts val="800"/>
              <a:buNone/>
              <a:defRPr>
                <a:solidFill>
                  <a:schemeClr val="accen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2" name="Google Shape;162;p28"/>
          <p:cNvSpPr txBox="1"/>
          <p:nvPr>
            <p:ph idx="4" type="body"/>
          </p:nvPr>
        </p:nvSpPr>
        <p:spPr>
          <a:xfrm>
            <a:off x="1438275" y="4262671"/>
            <a:ext cx="2486100" cy="153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200"/>
              <a:buNone/>
              <a:defRPr sz="1200">
                <a:solidFill>
                  <a:schemeClr val="lt1"/>
                </a:solidFill>
              </a:defRPr>
            </a:lvl1pPr>
            <a:lvl2pPr indent="-228600" lvl="1" marL="914400" rtl="0" algn="l">
              <a:lnSpc>
                <a:spcPct val="100000"/>
              </a:lnSpc>
              <a:spcBef>
                <a:spcPts val="800"/>
              </a:spcBef>
              <a:spcAft>
                <a:spcPts val="0"/>
              </a:spcAft>
              <a:buSzPts val="1100"/>
              <a:buFont typeface="Arial"/>
              <a:buNone/>
              <a:defRPr>
                <a:solidFill>
                  <a:schemeClr val="accent1"/>
                </a:solidFill>
              </a:defRPr>
            </a:lvl2pPr>
            <a:lvl3pPr indent="-228600" lvl="2" marL="1371600" rtl="0" algn="l">
              <a:lnSpc>
                <a:spcPct val="100000"/>
              </a:lnSpc>
              <a:spcBef>
                <a:spcPts val="800"/>
              </a:spcBef>
              <a:spcAft>
                <a:spcPts val="0"/>
              </a:spcAft>
              <a:buSzPts val="900"/>
              <a:buNone/>
              <a:defRPr>
                <a:solidFill>
                  <a:schemeClr val="accent1"/>
                </a:solidFill>
              </a:defRPr>
            </a:lvl3pPr>
            <a:lvl4pPr indent="-228600" lvl="3" marL="1828800" rtl="0" algn="l">
              <a:lnSpc>
                <a:spcPct val="100000"/>
              </a:lnSpc>
              <a:spcBef>
                <a:spcPts val="800"/>
              </a:spcBef>
              <a:spcAft>
                <a:spcPts val="0"/>
              </a:spcAft>
              <a:buSzPts val="600"/>
              <a:buNone/>
              <a:defRPr>
                <a:solidFill>
                  <a:schemeClr val="accent1"/>
                </a:solidFill>
              </a:defRPr>
            </a:lvl4pPr>
            <a:lvl5pPr indent="-228600" lvl="4" marL="2286000" rtl="0" algn="l">
              <a:lnSpc>
                <a:spcPct val="100000"/>
              </a:lnSpc>
              <a:spcBef>
                <a:spcPts val="800"/>
              </a:spcBef>
              <a:spcAft>
                <a:spcPts val="0"/>
              </a:spcAft>
              <a:buClr>
                <a:schemeClr val="accent1"/>
              </a:buClr>
              <a:buSzPts val="800"/>
              <a:buNone/>
              <a:defRPr>
                <a:solidFill>
                  <a:schemeClr val="accen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3" name="Google Shape;163;p28"/>
          <p:cNvSpPr txBox="1"/>
          <p:nvPr>
            <p:ph idx="5" type="body"/>
          </p:nvPr>
        </p:nvSpPr>
        <p:spPr>
          <a:xfrm>
            <a:off x="1438275" y="3616432"/>
            <a:ext cx="2486100" cy="153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800"/>
              <a:buNone/>
              <a:defRPr i="0" sz="800">
                <a:solidFill>
                  <a:schemeClr val="lt1"/>
                </a:solidFill>
              </a:defRPr>
            </a:lvl1pPr>
            <a:lvl2pPr indent="-228600" lvl="1" marL="914400" rtl="0" algn="l">
              <a:lnSpc>
                <a:spcPct val="100000"/>
              </a:lnSpc>
              <a:spcBef>
                <a:spcPts val="800"/>
              </a:spcBef>
              <a:spcAft>
                <a:spcPts val="0"/>
              </a:spcAft>
              <a:buSzPts val="1100"/>
              <a:buFont typeface="Arial"/>
              <a:buNone/>
              <a:defRPr>
                <a:solidFill>
                  <a:schemeClr val="accent1"/>
                </a:solidFill>
              </a:defRPr>
            </a:lvl2pPr>
            <a:lvl3pPr indent="-228600" lvl="2" marL="1371600" rtl="0" algn="l">
              <a:lnSpc>
                <a:spcPct val="100000"/>
              </a:lnSpc>
              <a:spcBef>
                <a:spcPts val="800"/>
              </a:spcBef>
              <a:spcAft>
                <a:spcPts val="0"/>
              </a:spcAft>
              <a:buSzPts val="900"/>
              <a:buNone/>
              <a:defRPr>
                <a:solidFill>
                  <a:schemeClr val="accent1"/>
                </a:solidFill>
              </a:defRPr>
            </a:lvl3pPr>
            <a:lvl4pPr indent="-228600" lvl="3" marL="1828800" rtl="0" algn="l">
              <a:lnSpc>
                <a:spcPct val="100000"/>
              </a:lnSpc>
              <a:spcBef>
                <a:spcPts val="800"/>
              </a:spcBef>
              <a:spcAft>
                <a:spcPts val="0"/>
              </a:spcAft>
              <a:buSzPts val="600"/>
              <a:buNone/>
              <a:defRPr>
                <a:solidFill>
                  <a:schemeClr val="accent1"/>
                </a:solidFill>
              </a:defRPr>
            </a:lvl4pPr>
            <a:lvl5pPr indent="-228600" lvl="4" marL="2286000" rtl="0" algn="l">
              <a:lnSpc>
                <a:spcPct val="100000"/>
              </a:lnSpc>
              <a:spcBef>
                <a:spcPts val="800"/>
              </a:spcBef>
              <a:spcAft>
                <a:spcPts val="0"/>
              </a:spcAft>
              <a:buClr>
                <a:schemeClr val="accent1"/>
              </a:buClr>
              <a:buSzPts val="800"/>
              <a:buNone/>
              <a:defRPr>
                <a:solidFill>
                  <a:schemeClr val="accen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164" name="Shape 164"/>
        <p:cNvGrpSpPr/>
        <p:nvPr/>
      </p:nvGrpSpPr>
      <p:grpSpPr>
        <a:xfrm>
          <a:off x="0" y="0"/>
          <a:ext cx="0" cy="0"/>
          <a:chOff x="0" y="0"/>
          <a:chExt cx="0" cy="0"/>
        </a:xfrm>
      </p:grpSpPr>
      <p:sp>
        <p:nvSpPr>
          <p:cNvPr id="165" name="Google Shape;165;p29"/>
          <p:cNvSpPr txBox="1"/>
          <p:nvPr>
            <p:ph type="title"/>
          </p:nvPr>
        </p:nvSpPr>
        <p:spPr>
          <a:xfrm>
            <a:off x="189025" y="277065"/>
            <a:ext cx="3007800" cy="3633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3000"/>
              <a:buNone/>
              <a:defRPr b="0" i="0" sz="2500">
                <a:solidFill>
                  <a:srgbClr val="3333B2"/>
                </a:solidFill>
                <a:latin typeface="Trebuchet MS"/>
                <a:ea typeface="Trebuchet MS"/>
                <a:cs typeface="Trebuchet MS"/>
                <a:sym typeface="Trebuchet M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6" name="Google Shape;166;p29"/>
          <p:cNvSpPr txBox="1"/>
          <p:nvPr>
            <p:ph idx="11" type="ftr"/>
          </p:nvPr>
        </p:nvSpPr>
        <p:spPr>
          <a:xfrm>
            <a:off x="3108960" y="4783454"/>
            <a:ext cx="2925900" cy="2574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2500"/>
              <a:buNone/>
              <a:defRPr sz="2500">
                <a:solidFill>
                  <a:srgbClr val="888888"/>
                </a:solidFill>
              </a:defRPr>
            </a:lvl1pPr>
            <a:lvl2pPr lvl="1" rtl="0" algn="l">
              <a:spcBef>
                <a:spcPts val="0"/>
              </a:spcBef>
              <a:spcAft>
                <a:spcPts val="0"/>
              </a:spcAft>
              <a:buSzPts val="2500"/>
              <a:buNone/>
              <a:defRPr sz="2500"/>
            </a:lvl2pPr>
            <a:lvl3pPr lvl="2" rtl="0" algn="l">
              <a:spcBef>
                <a:spcPts val="0"/>
              </a:spcBef>
              <a:spcAft>
                <a:spcPts val="0"/>
              </a:spcAft>
              <a:buSzPts val="2500"/>
              <a:buNone/>
              <a:defRPr sz="2500"/>
            </a:lvl3pPr>
            <a:lvl4pPr lvl="3" rtl="0" algn="l">
              <a:spcBef>
                <a:spcPts val="0"/>
              </a:spcBef>
              <a:spcAft>
                <a:spcPts val="0"/>
              </a:spcAft>
              <a:buSzPts val="2500"/>
              <a:buNone/>
              <a:defRPr sz="2500"/>
            </a:lvl4pPr>
            <a:lvl5pPr lvl="4" rtl="0" algn="l">
              <a:spcBef>
                <a:spcPts val="0"/>
              </a:spcBef>
              <a:spcAft>
                <a:spcPts val="0"/>
              </a:spcAft>
              <a:buSzPts val="2500"/>
              <a:buNone/>
              <a:defRPr sz="2500"/>
            </a:lvl5pPr>
            <a:lvl6pPr lvl="5" rtl="0" algn="l">
              <a:spcBef>
                <a:spcPts val="0"/>
              </a:spcBef>
              <a:spcAft>
                <a:spcPts val="0"/>
              </a:spcAft>
              <a:buSzPts val="2500"/>
              <a:buNone/>
              <a:defRPr sz="2500"/>
            </a:lvl6pPr>
            <a:lvl7pPr lvl="6" rtl="0" algn="l">
              <a:spcBef>
                <a:spcPts val="0"/>
              </a:spcBef>
              <a:spcAft>
                <a:spcPts val="0"/>
              </a:spcAft>
              <a:buSzPts val="2500"/>
              <a:buNone/>
              <a:defRPr sz="2500"/>
            </a:lvl7pPr>
            <a:lvl8pPr lvl="7" rtl="0" algn="l">
              <a:spcBef>
                <a:spcPts val="0"/>
              </a:spcBef>
              <a:spcAft>
                <a:spcPts val="0"/>
              </a:spcAft>
              <a:buSzPts val="2500"/>
              <a:buNone/>
              <a:defRPr sz="2500"/>
            </a:lvl8pPr>
            <a:lvl9pPr lvl="8" rtl="0" algn="l">
              <a:spcBef>
                <a:spcPts val="0"/>
              </a:spcBef>
              <a:spcAft>
                <a:spcPts val="0"/>
              </a:spcAft>
              <a:buSzPts val="2500"/>
              <a:buNone/>
              <a:defRPr sz="2500"/>
            </a:lvl9pPr>
          </a:lstStyle>
          <a:p/>
        </p:txBody>
      </p:sp>
      <p:sp>
        <p:nvSpPr>
          <p:cNvPr id="167" name="Google Shape;167;p29"/>
          <p:cNvSpPr txBox="1"/>
          <p:nvPr>
            <p:ph idx="10" type="dt"/>
          </p:nvPr>
        </p:nvSpPr>
        <p:spPr>
          <a:xfrm>
            <a:off x="457200" y="4783454"/>
            <a:ext cx="2103000" cy="2574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500"/>
              <a:buNone/>
              <a:defRPr sz="2500">
                <a:solidFill>
                  <a:srgbClr val="888888"/>
                </a:solidFill>
              </a:defRPr>
            </a:lvl1pPr>
            <a:lvl2pPr lvl="1" rtl="0" algn="l">
              <a:spcBef>
                <a:spcPts val="0"/>
              </a:spcBef>
              <a:spcAft>
                <a:spcPts val="0"/>
              </a:spcAft>
              <a:buSzPts val="2500"/>
              <a:buNone/>
              <a:defRPr sz="2500"/>
            </a:lvl2pPr>
            <a:lvl3pPr lvl="2" rtl="0" algn="l">
              <a:spcBef>
                <a:spcPts val="0"/>
              </a:spcBef>
              <a:spcAft>
                <a:spcPts val="0"/>
              </a:spcAft>
              <a:buSzPts val="2500"/>
              <a:buNone/>
              <a:defRPr sz="2500"/>
            </a:lvl3pPr>
            <a:lvl4pPr lvl="3" rtl="0" algn="l">
              <a:spcBef>
                <a:spcPts val="0"/>
              </a:spcBef>
              <a:spcAft>
                <a:spcPts val="0"/>
              </a:spcAft>
              <a:buSzPts val="2500"/>
              <a:buNone/>
              <a:defRPr sz="2500"/>
            </a:lvl4pPr>
            <a:lvl5pPr lvl="4" rtl="0" algn="l">
              <a:spcBef>
                <a:spcPts val="0"/>
              </a:spcBef>
              <a:spcAft>
                <a:spcPts val="0"/>
              </a:spcAft>
              <a:buSzPts val="2500"/>
              <a:buNone/>
              <a:defRPr sz="2500"/>
            </a:lvl5pPr>
            <a:lvl6pPr lvl="5" rtl="0" algn="l">
              <a:spcBef>
                <a:spcPts val="0"/>
              </a:spcBef>
              <a:spcAft>
                <a:spcPts val="0"/>
              </a:spcAft>
              <a:buSzPts val="2500"/>
              <a:buNone/>
              <a:defRPr sz="2500"/>
            </a:lvl6pPr>
            <a:lvl7pPr lvl="6" rtl="0" algn="l">
              <a:spcBef>
                <a:spcPts val="0"/>
              </a:spcBef>
              <a:spcAft>
                <a:spcPts val="0"/>
              </a:spcAft>
              <a:buSzPts val="2500"/>
              <a:buNone/>
              <a:defRPr sz="2500"/>
            </a:lvl7pPr>
            <a:lvl8pPr lvl="7" rtl="0" algn="l">
              <a:spcBef>
                <a:spcPts val="0"/>
              </a:spcBef>
              <a:spcAft>
                <a:spcPts val="0"/>
              </a:spcAft>
              <a:buSzPts val="2500"/>
              <a:buNone/>
              <a:defRPr sz="2500"/>
            </a:lvl8pPr>
            <a:lvl9pPr lvl="8" rtl="0" algn="l">
              <a:spcBef>
                <a:spcPts val="0"/>
              </a:spcBef>
              <a:spcAft>
                <a:spcPts val="0"/>
              </a:spcAft>
              <a:buSzPts val="2500"/>
              <a:buNone/>
              <a:defRPr sz="2500"/>
            </a:lvl9pPr>
          </a:lstStyle>
          <a:p/>
        </p:txBody>
      </p:sp>
      <p:sp>
        <p:nvSpPr>
          <p:cNvPr id="168" name="Google Shape;168;p29"/>
          <p:cNvSpPr txBox="1"/>
          <p:nvPr>
            <p:ph idx="12" type="sldNum"/>
          </p:nvPr>
        </p:nvSpPr>
        <p:spPr>
          <a:xfrm>
            <a:off x="6583680" y="4783454"/>
            <a:ext cx="2103000" cy="1539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ru"/>
              <a:t>‹#›</a:t>
            </a:fld>
            <a:endParaRPr>
              <a:solidFill>
                <a:schemeClr val="lt1"/>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9" name="Shape 169"/>
        <p:cNvGrpSpPr/>
        <p:nvPr/>
      </p:nvGrpSpPr>
      <p:grpSpPr>
        <a:xfrm>
          <a:off x="0" y="0"/>
          <a:ext cx="0" cy="0"/>
          <a:chOff x="0" y="0"/>
          <a:chExt cx="0" cy="0"/>
        </a:xfrm>
      </p:grpSpPr>
      <p:sp>
        <p:nvSpPr>
          <p:cNvPr id="170" name="Google Shape;170;p30"/>
          <p:cNvSpPr txBox="1"/>
          <p:nvPr>
            <p:ph idx="11" type="ftr"/>
          </p:nvPr>
        </p:nvSpPr>
        <p:spPr>
          <a:xfrm>
            <a:off x="3108960" y="4783454"/>
            <a:ext cx="2925900" cy="2574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2500"/>
              <a:buNone/>
              <a:defRPr sz="2500">
                <a:solidFill>
                  <a:srgbClr val="888888"/>
                </a:solidFill>
              </a:defRPr>
            </a:lvl1pPr>
            <a:lvl2pPr lvl="1" rtl="0" algn="l">
              <a:spcBef>
                <a:spcPts val="0"/>
              </a:spcBef>
              <a:spcAft>
                <a:spcPts val="0"/>
              </a:spcAft>
              <a:buSzPts val="2500"/>
              <a:buNone/>
              <a:defRPr sz="2500"/>
            </a:lvl2pPr>
            <a:lvl3pPr lvl="2" rtl="0" algn="l">
              <a:spcBef>
                <a:spcPts val="0"/>
              </a:spcBef>
              <a:spcAft>
                <a:spcPts val="0"/>
              </a:spcAft>
              <a:buSzPts val="2500"/>
              <a:buNone/>
              <a:defRPr sz="2500"/>
            </a:lvl3pPr>
            <a:lvl4pPr lvl="3" rtl="0" algn="l">
              <a:spcBef>
                <a:spcPts val="0"/>
              </a:spcBef>
              <a:spcAft>
                <a:spcPts val="0"/>
              </a:spcAft>
              <a:buSzPts val="2500"/>
              <a:buNone/>
              <a:defRPr sz="2500"/>
            </a:lvl4pPr>
            <a:lvl5pPr lvl="4" rtl="0" algn="l">
              <a:spcBef>
                <a:spcPts val="0"/>
              </a:spcBef>
              <a:spcAft>
                <a:spcPts val="0"/>
              </a:spcAft>
              <a:buSzPts val="2500"/>
              <a:buNone/>
              <a:defRPr sz="2500"/>
            </a:lvl5pPr>
            <a:lvl6pPr lvl="5" rtl="0" algn="l">
              <a:spcBef>
                <a:spcPts val="0"/>
              </a:spcBef>
              <a:spcAft>
                <a:spcPts val="0"/>
              </a:spcAft>
              <a:buSzPts val="2500"/>
              <a:buNone/>
              <a:defRPr sz="2500"/>
            </a:lvl6pPr>
            <a:lvl7pPr lvl="6" rtl="0" algn="l">
              <a:spcBef>
                <a:spcPts val="0"/>
              </a:spcBef>
              <a:spcAft>
                <a:spcPts val="0"/>
              </a:spcAft>
              <a:buSzPts val="2500"/>
              <a:buNone/>
              <a:defRPr sz="2500"/>
            </a:lvl7pPr>
            <a:lvl8pPr lvl="7" rtl="0" algn="l">
              <a:spcBef>
                <a:spcPts val="0"/>
              </a:spcBef>
              <a:spcAft>
                <a:spcPts val="0"/>
              </a:spcAft>
              <a:buSzPts val="2500"/>
              <a:buNone/>
              <a:defRPr sz="2500"/>
            </a:lvl8pPr>
            <a:lvl9pPr lvl="8" rtl="0" algn="l">
              <a:spcBef>
                <a:spcPts val="0"/>
              </a:spcBef>
              <a:spcAft>
                <a:spcPts val="0"/>
              </a:spcAft>
              <a:buSzPts val="2500"/>
              <a:buNone/>
              <a:defRPr sz="2500"/>
            </a:lvl9pPr>
          </a:lstStyle>
          <a:p/>
        </p:txBody>
      </p:sp>
      <p:sp>
        <p:nvSpPr>
          <p:cNvPr id="171" name="Google Shape;171;p30"/>
          <p:cNvSpPr txBox="1"/>
          <p:nvPr>
            <p:ph idx="10" type="dt"/>
          </p:nvPr>
        </p:nvSpPr>
        <p:spPr>
          <a:xfrm>
            <a:off x="457200" y="4783454"/>
            <a:ext cx="2103000" cy="2574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500"/>
              <a:buNone/>
              <a:defRPr sz="2500">
                <a:solidFill>
                  <a:srgbClr val="888888"/>
                </a:solidFill>
              </a:defRPr>
            </a:lvl1pPr>
            <a:lvl2pPr lvl="1" rtl="0" algn="l">
              <a:spcBef>
                <a:spcPts val="0"/>
              </a:spcBef>
              <a:spcAft>
                <a:spcPts val="0"/>
              </a:spcAft>
              <a:buSzPts val="2500"/>
              <a:buNone/>
              <a:defRPr sz="2500"/>
            </a:lvl2pPr>
            <a:lvl3pPr lvl="2" rtl="0" algn="l">
              <a:spcBef>
                <a:spcPts val="0"/>
              </a:spcBef>
              <a:spcAft>
                <a:spcPts val="0"/>
              </a:spcAft>
              <a:buSzPts val="2500"/>
              <a:buNone/>
              <a:defRPr sz="2500"/>
            </a:lvl3pPr>
            <a:lvl4pPr lvl="3" rtl="0" algn="l">
              <a:spcBef>
                <a:spcPts val="0"/>
              </a:spcBef>
              <a:spcAft>
                <a:spcPts val="0"/>
              </a:spcAft>
              <a:buSzPts val="2500"/>
              <a:buNone/>
              <a:defRPr sz="2500"/>
            </a:lvl4pPr>
            <a:lvl5pPr lvl="4" rtl="0" algn="l">
              <a:spcBef>
                <a:spcPts val="0"/>
              </a:spcBef>
              <a:spcAft>
                <a:spcPts val="0"/>
              </a:spcAft>
              <a:buSzPts val="2500"/>
              <a:buNone/>
              <a:defRPr sz="2500"/>
            </a:lvl5pPr>
            <a:lvl6pPr lvl="5" rtl="0" algn="l">
              <a:spcBef>
                <a:spcPts val="0"/>
              </a:spcBef>
              <a:spcAft>
                <a:spcPts val="0"/>
              </a:spcAft>
              <a:buSzPts val="2500"/>
              <a:buNone/>
              <a:defRPr sz="2500"/>
            </a:lvl6pPr>
            <a:lvl7pPr lvl="6" rtl="0" algn="l">
              <a:spcBef>
                <a:spcPts val="0"/>
              </a:spcBef>
              <a:spcAft>
                <a:spcPts val="0"/>
              </a:spcAft>
              <a:buSzPts val="2500"/>
              <a:buNone/>
              <a:defRPr sz="2500"/>
            </a:lvl7pPr>
            <a:lvl8pPr lvl="7" rtl="0" algn="l">
              <a:spcBef>
                <a:spcPts val="0"/>
              </a:spcBef>
              <a:spcAft>
                <a:spcPts val="0"/>
              </a:spcAft>
              <a:buSzPts val="2500"/>
              <a:buNone/>
              <a:defRPr sz="2500"/>
            </a:lvl8pPr>
            <a:lvl9pPr lvl="8" rtl="0" algn="l">
              <a:spcBef>
                <a:spcPts val="0"/>
              </a:spcBef>
              <a:spcAft>
                <a:spcPts val="0"/>
              </a:spcAft>
              <a:buSzPts val="2500"/>
              <a:buNone/>
              <a:defRPr sz="2500"/>
            </a:lvl9pPr>
          </a:lstStyle>
          <a:p/>
        </p:txBody>
      </p:sp>
      <p:sp>
        <p:nvSpPr>
          <p:cNvPr id="172" name="Google Shape;172;p30"/>
          <p:cNvSpPr txBox="1"/>
          <p:nvPr>
            <p:ph idx="12" type="sldNum"/>
          </p:nvPr>
        </p:nvSpPr>
        <p:spPr>
          <a:xfrm>
            <a:off x="6583680" y="4783454"/>
            <a:ext cx="2103000" cy="1539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ru"/>
              <a:t>‹#›</a:t>
            </a:fld>
            <a:endParaRPr>
              <a:solidFill>
                <a:schemeClr val="lt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Заголовок и объект">
  <p:cSld name="1_Заголовок и объект">
    <p:bg>
      <p:bgPr>
        <a:solidFill>
          <a:srgbClr val="3F3F3F"/>
        </a:solidFill>
      </p:bgPr>
    </p:bg>
    <p:spTree>
      <p:nvGrpSpPr>
        <p:cNvPr id="173" name="Shape 173"/>
        <p:cNvGrpSpPr/>
        <p:nvPr/>
      </p:nvGrpSpPr>
      <p:grpSpPr>
        <a:xfrm>
          <a:off x="0" y="0"/>
          <a:ext cx="0" cy="0"/>
          <a:chOff x="0" y="0"/>
          <a:chExt cx="0" cy="0"/>
        </a:xfrm>
      </p:grpSpPr>
      <p:sp>
        <p:nvSpPr>
          <p:cNvPr id="174" name="Google Shape;174;p31"/>
          <p:cNvSpPr txBox="1"/>
          <p:nvPr>
            <p:ph idx="1" type="body"/>
          </p:nvPr>
        </p:nvSpPr>
        <p:spPr>
          <a:xfrm>
            <a:off x="860507" y="2048950"/>
            <a:ext cx="5177400" cy="2513100"/>
          </a:xfrm>
          <a:prstGeom prst="rect">
            <a:avLst/>
          </a:prstGeom>
          <a:gradFill>
            <a:gsLst>
              <a:gs pos="0">
                <a:schemeClr val="dk2"/>
              </a:gs>
              <a:gs pos="100000">
                <a:schemeClr val="accent2"/>
              </a:gs>
            </a:gsLst>
            <a:lin ang="14400033" scaled="0"/>
          </a:gradFill>
          <a:ln>
            <a:noFill/>
          </a:ln>
        </p:spPr>
        <p:txBody>
          <a:bodyPr anchorCtr="0" anchor="t" bIns="0" lIns="432000" spcFirstLastPara="1" rIns="432000" wrap="square" tIns="1404000">
            <a:noAutofit/>
          </a:bodyPr>
          <a:lstStyle>
            <a:lvl1pPr indent="-228600" lvl="0" marL="457200" rtl="0" algn="l">
              <a:lnSpc>
                <a:spcPct val="125000"/>
              </a:lnSpc>
              <a:spcBef>
                <a:spcPts val="0"/>
              </a:spcBef>
              <a:spcAft>
                <a:spcPts val="0"/>
              </a:spcAft>
              <a:buSzPts val="1200"/>
              <a:buNone/>
              <a:defRPr>
                <a:solidFill>
                  <a:schemeClr val="lt1"/>
                </a:solidFill>
              </a:defRPr>
            </a:lvl1pPr>
            <a:lvl2pPr indent="-317500" lvl="1" marL="914400" rtl="0" algn="l">
              <a:lnSpc>
                <a:spcPct val="100000"/>
              </a:lnSpc>
              <a:spcBef>
                <a:spcPts val="800"/>
              </a:spcBef>
              <a:spcAft>
                <a:spcPts val="0"/>
              </a:spcAft>
              <a:buSzPts val="1400"/>
              <a:buChar char="○"/>
              <a:defRPr/>
            </a:lvl2pPr>
            <a:lvl3pPr indent="-317500" lvl="2" marL="1371600" rtl="0" algn="l">
              <a:lnSpc>
                <a:spcPct val="100000"/>
              </a:lnSpc>
              <a:spcBef>
                <a:spcPts val="800"/>
              </a:spcBef>
              <a:spcAft>
                <a:spcPts val="0"/>
              </a:spcAft>
              <a:buSzPts val="1400"/>
              <a:buChar char="■"/>
              <a:defRPr/>
            </a:lvl3pPr>
            <a:lvl4pPr indent="-298450" lvl="3" marL="1828800" rtl="0" algn="l">
              <a:lnSpc>
                <a:spcPct val="100000"/>
              </a:lnSpc>
              <a:spcBef>
                <a:spcPts val="800"/>
              </a:spcBef>
              <a:spcAft>
                <a:spcPts val="0"/>
              </a:spcAft>
              <a:buSzPts val="1100"/>
              <a:buChar char="●"/>
              <a:defRPr/>
            </a:lvl4pPr>
            <a:lvl5pPr indent="-317500" lvl="4" marL="2286000" rtl="0" algn="l">
              <a:lnSpc>
                <a:spcPct val="100000"/>
              </a:lnSpc>
              <a:spcBef>
                <a:spcPts val="800"/>
              </a:spcBef>
              <a:spcAft>
                <a:spcPts val="0"/>
              </a:spcAft>
              <a:buClr>
                <a:schemeClr val="dk1"/>
              </a:buClr>
              <a:buSzPts val="1400"/>
              <a:buChar char="○"/>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75" name="Google Shape;175;p31"/>
          <p:cNvSpPr/>
          <p:nvPr>
            <p:ph idx="2" type="pic"/>
          </p:nvPr>
        </p:nvSpPr>
        <p:spPr>
          <a:xfrm>
            <a:off x="0" y="0"/>
            <a:ext cx="9009000" cy="5143500"/>
          </a:xfrm>
          <a:prstGeom prst="rect">
            <a:avLst/>
          </a:prstGeom>
          <a:noFill/>
          <a:ln>
            <a:noFill/>
          </a:ln>
        </p:spPr>
      </p:sp>
      <p:sp>
        <p:nvSpPr>
          <p:cNvPr id="176" name="Google Shape;176;p31"/>
          <p:cNvSpPr txBox="1"/>
          <p:nvPr>
            <p:ph idx="11" type="ftr"/>
          </p:nvPr>
        </p:nvSpPr>
        <p:spPr>
          <a:xfrm>
            <a:off x="512999" y="4696560"/>
            <a:ext cx="4643100" cy="270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77" name="Google Shape;177;p31"/>
          <p:cNvSpPr/>
          <p:nvPr>
            <p:ph idx="12" type="sldNum"/>
          </p:nvPr>
        </p:nvSpPr>
        <p:spPr>
          <a:xfrm>
            <a:off x="8681823" y="4681323"/>
            <a:ext cx="203100" cy="203100"/>
          </a:xfrm>
          <a:prstGeom prst="ellipse">
            <a:avLst/>
          </a:prstGeom>
          <a:solidFill>
            <a:schemeClr val="dk2"/>
          </a:solidFill>
          <a:ln>
            <a:noFill/>
          </a:ln>
        </p:spPr>
        <p:txBody>
          <a:bodyPr anchorCtr="0" anchor="ctr" bIns="0" lIns="0" spcFirstLastPara="1" rIns="0" wrap="square" tIns="0">
            <a:normAutofit/>
          </a:bodyPr>
          <a:lstStyle>
            <a:lvl1pPr indent="0" lvl="0" marL="0" marR="0" rtl="0" algn="ctr">
              <a:spcBef>
                <a:spcPts val="0"/>
              </a:spcBef>
              <a:buNone/>
              <a:defRPr sz="800">
                <a:solidFill>
                  <a:schemeClr val="lt1"/>
                </a:solidFill>
                <a:latin typeface="Arial"/>
                <a:ea typeface="Arial"/>
                <a:cs typeface="Arial"/>
                <a:sym typeface="Arial"/>
              </a:defRPr>
            </a:lvl1pPr>
            <a:lvl2pPr indent="0" lvl="1" marL="0" marR="0" rtl="0" algn="ctr">
              <a:spcBef>
                <a:spcPts val="0"/>
              </a:spcBef>
              <a:buNone/>
              <a:defRPr sz="800">
                <a:solidFill>
                  <a:schemeClr val="lt1"/>
                </a:solidFill>
                <a:latin typeface="Arial"/>
                <a:ea typeface="Arial"/>
                <a:cs typeface="Arial"/>
                <a:sym typeface="Arial"/>
              </a:defRPr>
            </a:lvl2pPr>
            <a:lvl3pPr indent="0" lvl="2" marL="0" marR="0" rtl="0" algn="ctr">
              <a:spcBef>
                <a:spcPts val="0"/>
              </a:spcBef>
              <a:buNone/>
              <a:defRPr sz="800">
                <a:solidFill>
                  <a:schemeClr val="lt1"/>
                </a:solidFill>
                <a:latin typeface="Arial"/>
                <a:ea typeface="Arial"/>
                <a:cs typeface="Arial"/>
                <a:sym typeface="Arial"/>
              </a:defRPr>
            </a:lvl3pPr>
            <a:lvl4pPr indent="0" lvl="3" marL="0" marR="0" rtl="0" algn="ctr">
              <a:spcBef>
                <a:spcPts val="0"/>
              </a:spcBef>
              <a:buNone/>
              <a:defRPr sz="800">
                <a:solidFill>
                  <a:schemeClr val="lt1"/>
                </a:solidFill>
                <a:latin typeface="Arial"/>
                <a:ea typeface="Arial"/>
                <a:cs typeface="Arial"/>
                <a:sym typeface="Arial"/>
              </a:defRPr>
            </a:lvl4pPr>
            <a:lvl5pPr indent="0" lvl="4" marL="0" marR="0" rtl="0" algn="ctr">
              <a:spcBef>
                <a:spcPts val="0"/>
              </a:spcBef>
              <a:buNone/>
              <a:defRPr sz="800">
                <a:solidFill>
                  <a:schemeClr val="lt1"/>
                </a:solidFill>
                <a:latin typeface="Arial"/>
                <a:ea typeface="Arial"/>
                <a:cs typeface="Arial"/>
                <a:sym typeface="Arial"/>
              </a:defRPr>
            </a:lvl5pPr>
            <a:lvl6pPr indent="0" lvl="5" marL="0" marR="0" rtl="0" algn="ctr">
              <a:spcBef>
                <a:spcPts val="0"/>
              </a:spcBef>
              <a:buNone/>
              <a:defRPr sz="800">
                <a:solidFill>
                  <a:schemeClr val="lt1"/>
                </a:solidFill>
                <a:latin typeface="Arial"/>
                <a:ea typeface="Arial"/>
                <a:cs typeface="Arial"/>
                <a:sym typeface="Arial"/>
              </a:defRPr>
            </a:lvl6pPr>
            <a:lvl7pPr indent="0" lvl="6" marL="0" marR="0" rtl="0" algn="ctr">
              <a:spcBef>
                <a:spcPts val="0"/>
              </a:spcBef>
              <a:buNone/>
              <a:defRPr sz="800">
                <a:solidFill>
                  <a:schemeClr val="lt1"/>
                </a:solidFill>
                <a:latin typeface="Arial"/>
                <a:ea typeface="Arial"/>
                <a:cs typeface="Arial"/>
                <a:sym typeface="Arial"/>
              </a:defRPr>
            </a:lvl7pPr>
            <a:lvl8pPr indent="0" lvl="7" marL="0" marR="0" rtl="0" algn="ctr">
              <a:spcBef>
                <a:spcPts val="0"/>
              </a:spcBef>
              <a:buNone/>
              <a:defRPr sz="800">
                <a:solidFill>
                  <a:schemeClr val="lt1"/>
                </a:solidFill>
                <a:latin typeface="Arial"/>
                <a:ea typeface="Arial"/>
                <a:cs typeface="Arial"/>
                <a:sym typeface="Arial"/>
              </a:defRPr>
            </a:lvl8pPr>
            <a:lvl9pPr indent="0" lvl="8" marL="0" marR="0" rtl="0" algn="ctr">
              <a:spcBef>
                <a:spcPts val="0"/>
              </a:spcBef>
              <a:buNone/>
              <a:defRPr sz="8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ru"/>
              <a:t>‹#›</a:t>
            </a:fld>
            <a:endParaRPr/>
          </a:p>
        </p:txBody>
      </p:sp>
      <p:sp>
        <p:nvSpPr>
          <p:cNvPr id="178" name="Google Shape;178;p31"/>
          <p:cNvSpPr txBox="1"/>
          <p:nvPr>
            <p:ph type="title"/>
          </p:nvPr>
        </p:nvSpPr>
        <p:spPr>
          <a:xfrm>
            <a:off x="1312334" y="2322065"/>
            <a:ext cx="4092000" cy="756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3000"/>
              <a:buFont typeface="Gill Sans"/>
              <a:buNone/>
              <a:defRPr sz="3000" cap="none">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9" name="Google Shape;179;p31"/>
          <p:cNvSpPr/>
          <p:nvPr/>
        </p:nvSpPr>
        <p:spPr>
          <a:xfrm rot="5400000">
            <a:off x="5222250" y="1221750"/>
            <a:ext cx="5143500" cy="2700000"/>
          </a:xfrm>
          <a:custGeom>
            <a:rect b="b" l="l" r="r" t="t"/>
            <a:pathLst>
              <a:path extrusionOk="0" h="3600000" w="6858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theme" Target="../theme/theme3.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 name="Google Shape;52;p1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53" name="Google Shape;5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mailto:bagautdinovaer@mail.r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0.xml"/><Relationship Id="rId3" Type="http://schemas.openxmlformats.org/officeDocument/2006/relationships/image" Target="../media/image5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3.xml"/><Relationship Id="rId3"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4.xml"/><Relationship Id="rId3" Type="http://schemas.openxmlformats.org/officeDocument/2006/relationships/image" Target="../media/image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hyperlink" Target="https://www.deepmind.com/research/open-sourc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10.jpg"/><Relationship Id="rId5"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38.png"/><Relationship Id="rId4" Type="http://schemas.openxmlformats.org/officeDocument/2006/relationships/image" Target="../media/image1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1" Type="http://schemas.openxmlformats.org/officeDocument/2006/relationships/hyperlink" Target="https://aiconference.ru/ru/article/ii-v-obshchestvennom-transporte-rossiyskiy-i-zarubegniy-opit-chast-1-96331" TargetMode="External"/><Relationship Id="rId10" Type="http://schemas.openxmlformats.org/officeDocument/2006/relationships/hyperlink" Target="https://ai-russia.ru/library/npks-voice" TargetMode="External"/><Relationship Id="rId13" Type="http://schemas.openxmlformats.org/officeDocument/2006/relationships/hyperlink" Target="https://ai-russia.ru/library?industry__title=%D0%A2%D0%B5%D0%BB%D0%B5%D0%BA%D0%BE%D0%BC&amp;c=%D0%A2%D0%B5%D0%BB%D0%B5%D0%BA%D0%BE%D0%BC" TargetMode="External"/><Relationship Id="rId12" Type="http://schemas.openxmlformats.org/officeDocument/2006/relationships/hyperlink" Target="https://www.spb.kp.ru/radio/27013/4075749/" TargetMode="External"/><Relationship Id="rId1" Type="http://schemas.openxmlformats.org/officeDocument/2006/relationships/slideLayout" Target="../slideLayouts/slideLayout24.xml"/><Relationship Id="rId2" Type="http://schemas.openxmlformats.org/officeDocument/2006/relationships/notesSlide" Target="../notesSlides/notesSlide50.xml"/><Relationship Id="rId3" Type="http://schemas.openxmlformats.org/officeDocument/2006/relationships/hyperlink" Target="https://ai-russia.ru/library/nmlk-slyab" TargetMode="External"/><Relationship Id="rId4" Type="http://schemas.openxmlformats.org/officeDocument/2006/relationships/hyperlink" Target="https://ai-russia.ru/library/mmk-diagnostica" TargetMode="External"/><Relationship Id="rId9" Type="http://schemas.openxmlformats.org/officeDocument/2006/relationships/hyperlink" Target="https://www.iksmedia.ru/articles/5850863-II-v-medicine-trendy-i-primery-prim.html" TargetMode="External"/><Relationship Id="rId5" Type="http://schemas.openxmlformats.org/officeDocument/2006/relationships/hyperlink" Target="https://ai-russia.ru/library/rosenergo-cctv" TargetMode="External"/><Relationship Id="rId6" Type="http://schemas.openxmlformats.org/officeDocument/2006/relationships/hyperlink" Target="https://www.forbes.ru/karera-i-svoy-biznes/389623-temnaya-storona-kuhni-kak-osnovateli-roketbanka-postroili-biznes-na-800" TargetMode="External"/><Relationship Id="rId7" Type="http://schemas.openxmlformats.org/officeDocument/2006/relationships/hyperlink" Target="https://www.simbirsoft.com/blog/rol-iskusstvennogo-intellekta-v-biznese/" TargetMode="External"/><Relationship Id="rId8" Type="http://schemas.openxmlformats.org/officeDocument/2006/relationships/hyperlink" Target="https://www.iksmedia.ru/articles/5850863-II-v-medicine-trendy-i-primery-prim.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 Id="rId3"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 Id="rId3" Type="http://schemas.openxmlformats.org/officeDocument/2006/relationships/image" Target="../media/image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 Id="rId3"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6.xml"/><Relationship Id="rId3" Type="http://schemas.openxmlformats.org/officeDocument/2006/relationships/image" Target="../media/image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7.xml"/><Relationship Id="rId3"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 Id="rId3"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4.xml"/><Relationship Id="rId3" Type="http://schemas.openxmlformats.org/officeDocument/2006/relationships/image" Target="../media/image1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5.xml"/><Relationship Id="rId3" Type="http://schemas.openxmlformats.org/officeDocument/2006/relationships/image" Target="../media/image3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6.xml"/><Relationship Id="rId3" Type="http://schemas.openxmlformats.org/officeDocument/2006/relationships/image" Target="../media/image42.png"/><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7.xml"/><Relationship Id="rId3" Type="http://schemas.openxmlformats.org/officeDocument/2006/relationships/image" Target="../media/image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8.xml"/><Relationship Id="rId3" Type="http://schemas.openxmlformats.org/officeDocument/2006/relationships/image" Target="../media/image39.png"/><Relationship Id="rId4" Type="http://schemas.openxmlformats.org/officeDocument/2006/relationships/image" Target="../media/image2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0.xml"/><Relationship Id="rId3" Type="http://schemas.openxmlformats.org/officeDocument/2006/relationships/image" Target="../media/image31.png"/><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2.xml"/><Relationship Id="rId3" Type="http://schemas.openxmlformats.org/officeDocument/2006/relationships/image" Target="../media/image3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6.xml"/><Relationship Id="rId3" Type="http://schemas.openxmlformats.org/officeDocument/2006/relationships/image" Target="../media/image3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1.xml"/><Relationship Id="rId3" Type="http://schemas.openxmlformats.org/officeDocument/2006/relationships/image" Target="../media/image40.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4.xml"/><Relationship Id="rId3" Type="http://schemas.openxmlformats.org/officeDocument/2006/relationships/image" Target="../media/image4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5.xml"/><Relationship Id="rId3" Type="http://schemas.openxmlformats.org/officeDocument/2006/relationships/image" Target="../media/image5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6.xml"/><Relationship Id="rId3" Type="http://schemas.openxmlformats.org/officeDocument/2006/relationships/image" Target="../media/image5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7.xml"/><Relationship Id="rId3" Type="http://schemas.openxmlformats.org/officeDocument/2006/relationships/image" Target="../media/image4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0.xml"/><Relationship Id="rId3" Type="http://schemas.openxmlformats.org/officeDocument/2006/relationships/image" Target="../media/image43.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3.xml"/><Relationship Id="rId3" Type="http://schemas.openxmlformats.org/officeDocument/2006/relationships/image" Target="../media/image4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4.xml"/><Relationship Id="rId3" Type="http://schemas.openxmlformats.org/officeDocument/2006/relationships/image" Target="../media/image4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5.xml"/><Relationship Id="rId3" Type="http://schemas.openxmlformats.org/officeDocument/2006/relationships/image" Target="../media/image52.png"/><Relationship Id="rId4" Type="http://schemas.openxmlformats.org/officeDocument/2006/relationships/image" Target="../media/image5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6.xml"/><Relationship Id="rId3" Type="http://schemas.openxmlformats.org/officeDocument/2006/relationships/image" Target="../media/image5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9.xml"/><Relationship Id="rId3"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ctrTitle"/>
          </p:nvPr>
        </p:nvSpPr>
        <p:spPr>
          <a:xfrm>
            <a:off x="598100" y="1775222"/>
            <a:ext cx="8222100" cy="8388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4760"/>
              <a:buFont typeface="Calibri"/>
              <a:buNone/>
            </a:pPr>
            <a:r>
              <a:rPr b="1" lang="ru"/>
              <a:t>Анализ данных</a:t>
            </a:r>
            <a:endParaRPr b="1"/>
          </a:p>
          <a:p>
            <a:pPr indent="0" lvl="0" marL="0" rtl="0" algn="ctr">
              <a:lnSpc>
                <a:spcPct val="100000"/>
              </a:lnSpc>
              <a:spcBef>
                <a:spcPts val="0"/>
              </a:spcBef>
              <a:spcAft>
                <a:spcPts val="0"/>
              </a:spcAft>
              <a:buClr>
                <a:schemeClr val="dk1"/>
              </a:buClr>
              <a:buSzPct val="104760"/>
              <a:buFont typeface="Calibri"/>
              <a:buNone/>
            </a:pPr>
            <a:r>
              <a:rPr b="1" lang="ru"/>
              <a:t>Лекция 2</a:t>
            </a:r>
            <a:endParaRPr b="1"/>
          </a:p>
          <a:p>
            <a:pPr indent="0" lvl="0" marL="0" rtl="0" algn="ctr">
              <a:lnSpc>
                <a:spcPct val="100000"/>
              </a:lnSpc>
              <a:spcBef>
                <a:spcPts val="0"/>
              </a:spcBef>
              <a:spcAft>
                <a:spcPts val="0"/>
              </a:spcAft>
              <a:buClr>
                <a:schemeClr val="dk1"/>
              </a:buClr>
              <a:buSzPct val="104760"/>
              <a:buFont typeface="Calibri"/>
              <a:buNone/>
            </a:pPr>
            <a:r>
              <a:rPr b="1" lang="ru"/>
              <a:t>23.04</a:t>
            </a:r>
            <a:endParaRPr b="1"/>
          </a:p>
        </p:txBody>
      </p:sp>
      <p:sp>
        <p:nvSpPr>
          <p:cNvPr id="186" name="Google Shape;186;p32"/>
          <p:cNvSpPr txBox="1"/>
          <p:nvPr>
            <p:ph idx="1" type="subTitle"/>
          </p:nvPr>
        </p:nvSpPr>
        <p:spPr>
          <a:xfrm>
            <a:off x="598100" y="3759591"/>
            <a:ext cx="8222100" cy="11205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SzPct val="117647"/>
              <a:buNone/>
            </a:pPr>
            <a:r>
              <a:rPr lang="ru"/>
              <a:t>Багаутдинова Эльмира Рафиковна</a:t>
            </a:r>
            <a:br>
              <a:rPr lang="ru"/>
            </a:br>
            <a:r>
              <a:rPr lang="ru"/>
              <a:t>Кафедра фундаментальной математики </a:t>
            </a:r>
            <a:br>
              <a:rPr lang="ru"/>
            </a:br>
            <a:r>
              <a:rPr lang="ru" u="sng">
                <a:solidFill>
                  <a:schemeClr val="hlink"/>
                </a:solidFill>
                <a:hlinkClick r:id="rId3"/>
              </a:rPr>
              <a:t>bagautdinovaer@mail.ru</a:t>
            </a:r>
            <a:br>
              <a:rPr lang="ru"/>
            </a:br>
            <a:r>
              <a:rPr lang="ru"/>
              <a:t>ebagautdinova@hse.ru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1"/>
          <p:cNvSpPr txBox="1"/>
          <p:nvPr>
            <p:ph type="title"/>
          </p:nvPr>
        </p:nvSpPr>
        <p:spPr>
          <a:xfrm>
            <a:off x="233775" y="307500"/>
            <a:ext cx="6390600" cy="456000"/>
          </a:xfrm>
          <a:prstGeom prst="rect">
            <a:avLst/>
          </a:prstGeom>
          <a:noFill/>
          <a:ln>
            <a:noFill/>
          </a:ln>
        </p:spPr>
        <p:txBody>
          <a:bodyPr anchorCtr="0" anchor="ctr" bIns="68575" lIns="68575" spcFirstLastPara="1" rIns="68575" wrap="square" tIns="68575">
            <a:normAutofit fontScale="90000"/>
          </a:bodyPr>
          <a:lstStyle/>
          <a:p>
            <a:pPr indent="0" lvl="0" marL="0" rtl="0" algn="ctr">
              <a:lnSpc>
                <a:spcPct val="90000"/>
              </a:lnSpc>
              <a:spcBef>
                <a:spcPts val="0"/>
              </a:spcBef>
              <a:spcAft>
                <a:spcPts val="0"/>
              </a:spcAft>
              <a:buClr>
                <a:schemeClr val="accent2"/>
              </a:buClr>
              <a:buSzPct val="76666"/>
              <a:buFont typeface="Gill Sans"/>
              <a:buNone/>
            </a:pPr>
            <a:r>
              <a:rPr lang="ru"/>
              <a:t>РАЗОЧАРОВАНИЕ В ИИ</a:t>
            </a:r>
            <a:endParaRPr/>
          </a:p>
        </p:txBody>
      </p:sp>
      <p:sp>
        <p:nvSpPr>
          <p:cNvPr id="327" name="Google Shape;327;p41"/>
          <p:cNvSpPr txBox="1"/>
          <p:nvPr/>
        </p:nvSpPr>
        <p:spPr>
          <a:xfrm>
            <a:off x="216568" y="987604"/>
            <a:ext cx="8395500" cy="2870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Во время холодной войны правительство США было особенно заинтересовано в автоматическом, мгновенном переводе русских документов и научных докладов. Однако в своем отчете 1966 года комитет по автоматической обработке языков пришел к выводу, что машинный перевод оказался более дорогим, менее точным и более медленным, чем человеческий перевод. Потратив около 20 миллионов долларов, комитет свернул все разработки.</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Причина: </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 </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«the spirit is willing but the flesh is weak» (дух желает, но плоть слаба) при переводе на русский и потом обратно на английский превратилась в «the vodka is good but the meat is rotten» (водка хорошая, но мясо гнилое), </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«out of sight, out of mind» (с глаз долой, из сердца вон) – в «blind idiot» (слепой идиот).</a:t>
            </a:r>
            <a:endParaRPr sz="11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31"/>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1101" name="Google Shape;1101;p131"/>
          <p:cNvPicPr preferRelativeResize="0"/>
          <p:nvPr/>
        </p:nvPicPr>
        <p:blipFill rotWithShape="1">
          <a:blip r:embed="rId3">
            <a:alphaModFix/>
          </a:blip>
          <a:srcRect b="0" l="0" r="0" t="0"/>
          <a:stretch/>
        </p:blipFill>
        <p:spPr>
          <a:xfrm>
            <a:off x="1191" y="0"/>
            <a:ext cx="9141617" cy="51435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32"/>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1107" name="Google Shape;1107;p132"/>
          <p:cNvSpPr txBox="1"/>
          <p:nvPr/>
        </p:nvSpPr>
        <p:spPr>
          <a:xfrm>
            <a:off x="221755" y="626572"/>
            <a:ext cx="8102400" cy="3393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800">
                <a:solidFill>
                  <a:schemeClr val="dk1"/>
                </a:solidFill>
                <a:latin typeface="Arial"/>
                <a:ea typeface="Arial"/>
                <a:cs typeface="Arial"/>
                <a:sym typeface="Arial"/>
              </a:rPr>
              <a:t>Искусственный нейрон — это очень отдаленное подобие биологического нейрона.</a:t>
            </a:r>
            <a:endParaRPr sz="1100"/>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ru" sz="1800">
                <a:solidFill>
                  <a:schemeClr val="dk1"/>
                </a:solidFill>
                <a:latin typeface="Arial"/>
                <a:ea typeface="Arial"/>
                <a:cs typeface="Arial"/>
                <a:sym typeface="Arial"/>
              </a:rPr>
              <a:t>Что такое искусственный нейрон? </a:t>
            </a:r>
            <a:endParaRPr sz="1100"/>
          </a:p>
          <a:p>
            <a:pPr indent="0" lvl="0" marL="0" marR="0" rtl="0" algn="l">
              <a:spcBef>
                <a:spcPts val="0"/>
              </a:spcBef>
              <a:spcAft>
                <a:spcPts val="0"/>
              </a:spcAft>
              <a:buNone/>
            </a:pPr>
            <a:r>
              <a:rPr lang="ru" sz="1800">
                <a:solidFill>
                  <a:schemeClr val="dk1"/>
                </a:solidFill>
                <a:latin typeface="Arial"/>
                <a:ea typeface="Arial"/>
                <a:cs typeface="Arial"/>
                <a:sym typeface="Arial"/>
              </a:rPr>
              <a:t>Это простая функция на самом деле. У нее есть входы. Каждый вход умножается на некие веса, дальше все суммируется, прогоняется через какую-то нелинейную функцию, результат выдается на выход — все, это один нейрон.</a:t>
            </a:r>
            <a:endParaRPr sz="1100"/>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ru" sz="1800">
                <a:solidFill>
                  <a:schemeClr val="dk1"/>
                </a:solidFill>
                <a:latin typeface="Arial"/>
                <a:ea typeface="Arial"/>
                <a:cs typeface="Arial"/>
                <a:sym typeface="Arial"/>
              </a:rPr>
              <a:t>Если вы знакомы с логистической регрессией, под которой понимаем нелинейную функцию SIGMOID, то один нейрон — это полный аналог логистической регрессии, простого линейного классификатора.</a:t>
            </a:r>
            <a:endParaRPr sz="11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33"/>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1113" name="Google Shape;1113;p133"/>
          <p:cNvSpPr txBox="1"/>
          <p:nvPr>
            <p:ph type="title"/>
          </p:nvPr>
        </p:nvSpPr>
        <p:spPr>
          <a:xfrm>
            <a:off x="384750" y="454600"/>
            <a:ext cx="74592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ИСКУССТВЕННАЯ НЕЙРОСЕТЬ</a:t>
            </a:r>
            <a:endParaRPr/>
          </a:p>
        </p:txBody>
      </p:sp>
      <p:sp>
        <p:nvSpPr>
          <p:cNvPr id="1114" name="Google Shape;1114;p133"/>
          <p:cNvSpPr txBox="1"/>
          <p:nvPr/>
        </p:nvSpPr>
        <p:spPr>
          <a:xfrm>
            <a:off x="767932" y="1155663"/>
            <a:ext cx="7974900" cy="2008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Искусственная нейросеть — это способ собрать нейроны в сеть, чтобы она решала определенную задачу, например, задачу классификации.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Нейроны собираются по слоям. </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Есть входной слой, куда подается входной сигнал, есть выходной слой, откуда снимается результат работы нейросети, и между ними есть скрытые слои. </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Их может быть 1, 2, 3, много.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Если скрытых слоев больше, чем 1, нейросеть считается глубокой, если 1, то неглубокой.</a:t>
            </a:r>
            <a:endParaRPr sz="11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34"/>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1120" name="Google Shape;1120;p134"/>
          <p:cNvPicPr preferRelativeResize="0"/>
          <p:nvPr/>
        </p:nvPicPr>
        <p:blipFill rotWithShape="1">
          <a:blip r:embed="rId3">
            <a:alphaModFix/>
          </a:blip>
          <a:srcRect b="0" l="0" r="0" t="0"/>
          <a:stretch/>
        </p:blipFill>
        <p:spPr>
          <a:xfrm>
            <a:off x="0" y="828640"/>
            <a:ext cx="9144002" cy="348621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pic>
        <p:nvPicPr>
          <p:cNvPr id="1125" name="Google Shape;1125;p135"/>
          <p:cNvPicPr preferRelativeResize="0"/>
          <p:nvPr/>
        </p:nvPicPr>
        <p:blipFill rotWithShape="1">
          <a:blip r:embed="rId3">
            <a:alphaModFix/>
          </a:blip>
          <a:srcRect b="0" l="0" r="0" t="0"/>
          <a:stretch/>
        </p:blipFill>
        <p:spPr>
          <a:xfrm>
            <a:off x="90488" y="857572"/>
            <a:ext cx="8963024" cy="342835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2"/>
          <p:cNvSpPr txBox="1"/>
          <p:nvPr>
            <p:ph type="title"/>
          </p:nvPr>
        </p:nvSpPr>
        <p:spPr>
          <a:xfrm>
            <a:off x="233775" y="307500"/>
            <a:ext cx="6390600" cy="456000"/>
          </a:xfrm>
          <a:prstGeom prst="rect">
            <a:avLst/>
          </a:prstGeom>
          <a:noFill/>
          <a:ln>
            <a:noFill/>
          </a:ln>
        </p:spPr>
        <p:txBody>
          <a:bodyPr anchorCtr="0" anchor="ctr" bIns="68575" lIns="68575" spcFirstLastPara="1" rIns="68575" wrap="square" tIns="68575">
            <a:normAutofit fontScale="90000"/>
          </a:bodyPr>
          <a:lstStyle/>
          <a:p>
            <a:pPr indent="0" lvl="0" marL="0" rtl="0" algn="ctr">
              <a:lnSpc>
                <a:spcPct val="90000"/>
              </a:lnSpc>
              <a:spcBef>
                <a:spcPts val="0"/>
              </a:spcBef>
              <a:spcAft>
                <a:spcPts val="0"/>
              </a:spcAft>
              <a:buClr>
                <a:schemeClr val="accent2"/>
              </a:buClr>
              <a:buSzPct val="76666"/>
              <a:buFont typeface="Gill Sans"/>
              <a:buNone/>
            </a:pPr>
            <a:r>
              <a:rPr lang="ru"/>
              <a:t>РАЗОЧАРОВАНИЕ В ИИ</a:t>
            </a:r>
            <a:endParaRPr/>
          </a:p>
        </p:txBody>
      </p:sp>
      <p:sp>
        <p:nvSpPr>
          <p:cNvPr id="333" name="Google Shape;333;p42"/>
          <p:cNvSpPr txBox="1"/>
          <p:nvPr/>
        </p:nvSpPr>
        <p:spPr>
          <a:xfrm>
            <a:off x="173255" y="918614"/>
            <a:ext cx="8229600" cy="3301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В  1973 году в британском парламенте был представлен отчет профессора Джеймса Лайтхилла о состоянии исследований искусственного интеллекта в Великобритании. Его отчет описывал полную неспособность искусственного интеллекта достичь своих «грандиозных целей» – все то, что может делать ИИ, может быть сделано другими науками, иногда лучше, быстрее и дешевле.</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Отчет Лайтхилла привел к прекращению большинства исследований в сфере ИИ в Великобритании. Это привело к сокращению финансирования разработок ИИ по всей Европе.</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Причина: </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особый упор в отчете был сделан на проблему «комбинаторного взрыва» (резкого роста временной сложности алгоритма при увеличении размера входных данных), которая показывала, что большинство самых успешных алгоритмов ИИ годились лишь для решения «игрушечных» задач,</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а на реальных практических задачах они не работали</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3"/>
          <p:cNvSpPr txBox="1"/>
          <p:nvPr>
            <p:ph type="title"/>
          </p:nvPr>
        </p:nvSpPr>
        <p:spPr>
          <a:xfrm>
            <a:off x="233775" y="307500"/>
            <a:ext cx="6390600" cy="456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2100"/>
              <a:buFont typeface="Gill Sans"/>
              <a:buNone/>
            </a:pPr>
            <a:r>
              <a:rPr lang="ru">
                <a:solidFill>
                  <a:schemeClr val="dk1"/>
                </a:solidFill>
              </a:rPr>
              <a:t>ЭТАПЫ РАЗВИТИЯ ИИ И МАШИННОГО ОБУЧЕНИЯ</a:t>
            </a:r>
            <a:endParaRPr>
              <a:solidFill>
                <a:schemeClr val="dk1"/>
              </a:solidFill>
            </a:endParaRPr>
          </a:p>
        </p:txBody>
      </p:sp>
      <p:sp>
        <p:nvSpPr>
          <p:cNvPr id="339" name="Google Shape;339;p43"/>
          <p:cNvSpPr/>
          <p:nvPr/>
        </p:nvSpPr>
        <p:spPr>
          <a:xfrm>
            <a:off x="457200" y="962025"/>
            <a:ext cx="1771800" cy="1752600"/>
          </a:xfrm>
          <a:prstGeom prst="roundRect">
            <a:avLst>
              <a:gd fmla="val 15217" name="adj"/>
            </a:avLst>
          </a:prstGeom>
          <a:solidFill>
            <a:srgbClr val="E4EA27">
              <a:alpha val="1216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40" name="Google Shape;340;p43"/>
          <p:cNvGrpSpPr/>
          <p:nvPr/>
        </p:nvGrpSpPr>
        <p:grpSpPr>
          <a:xfrm>
            <a:off x="533400" y="962025"/>
            <a:ext cx="1633700" cy="1033125"/>
            <a:chOff x="533400" y="962025"/>
            <a:chExt cx="1633700" cy="1033125"/>
          </a:xfrm>
        </p:grpSpPr>
        <p:sp>
          <p:nvSpPr>
            <p:cNvPr id="341" name="Google Shape;341;p43"/>
            <p:cNvSpPr/>
            <p:nvPr/>
          </p:nvSpPr>
          <p:spPr>
            <a:xfrm>
              <a:off x="628650" y="1094550"/>
              <a:ext cx="924000" cy="295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1950s</a:t>
              </a:r>
              <a:endParaRPr sz="1800">
                <a:solidFill>
                  <a:schemeClr val="dk1"/>
                </a:solidFill>
                <a:latin typeface="Arial"/>
                <a:ea typeface="Arial"/>
                <a:cs typeface="Arial"/>
                <a:sym typeface="Arial"/>
              </a:endParaRPr>
            </a:p>
          </p:txBody>
        </p:sp>
        <p:sp>
          <p:nvSpPr>
            <p:cNvPr id="342" name="Google Shape;342;p43"/>
            <p:cNvSpPr txBox="1"/>
            <p:nvPr/>
          </p:nvSpPr>
          <p:spPr>
            <a:xfrm>
              <a:off x="533400" y="1389750"/>
              <a:ext cx="1467000" cy="6054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b="1" lang="ru" sz="1600">
                  <a:solidFill>
                    <a:schemeClr val="dk1"/>
                  </a:solidFill>
                  <a:latin typeface="Fira Sans Extra Condensed"/>
                  <a:ea typeface="Fira Sans Extra Condensed"/>
                  <a:cs typeface="Fira Sans Extra Condensed"/>
                  <a:sym typeface="Fira Sans Extra Condensed"/>
                </a:rPr>
                <a:t>Простейшие алгоритмы</a:t>
              </a:r>
              <a:endParaRPr b="1" sz="1600">
                <a:solidFill>
                  <a:schemeClr val="dk1"/>
                </a:solidFill>
                <a:latin typeface="Fira Sans Extra Condensed"/>
                <a:ea typeface="Fira Sans Extra Condensed"/>
                <a:cs typeface="Fira Sans Extra Condensed"/>
                <a:sym typeface="Fira Sans Extra Condensed"/>
              </a:endParaRPr>
            </a:p>
          </p:txBody>
        </p:sp>
        <p:sp>
          <p:nvSpPr>
            <p:cNvPr id="343" name="Google Shape;343;p43"/>
            <p:cNvSpPr txBox="1"/>
            <p:nvPr/>
          </p:nvSpPr>
          <p:spPr>
            <a:xfrm>
              <a:off x="1795400" y="962025"/>
              <a:ext cx="371700" cy="3714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01</a:t>
              </a:r>
              <a:endParaRPr b="1" sz="1800">
                <a:solidFill>
                  <a:schemeClr val="dk1"/>
                </a:solidFill>
                <a:latin typeface="Fira Sans Extra Condensed"/>
                <a:ea typeface="Fira Sans Extra Condensed"/>
                <a:cs typeface="Fira Sans Extra Condensed"/>
                <a:sym typeface="Fira Sans Extra Condensed"/>
              </a:endParaRPr>
            </a:p>
          </p:txBody>
        </p:sp>
      </p:grpSp>
      <p:sp>
        <p:nvSpPr>
          <p:cNvPr id="344" name="Google Shape;344;p43"/>
          <p:cNvSpPr/>
          <p:nvPr/>
        </p:nvSpPr>
        <p:spPr>
          <a:xfrm>
            <a:off x="2609800" y="962025"/>
            <a:ext cx="1771800" cy="1752600"/>
          </a:xfrm>
          <a:prstGeom prst="roundRect">
            <a:avLst>
              <a:gd fmla="val 15217" name="adj"/>
            </a:avLst>
          </a:prstGeom>
          <a:solidFill>
            <a:srgbClr val="E99B27">
              <a:alpha val="25099"/>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45" name="Google Shape;345;p43"/>
          <p:cNvGrpSpPr/>
          <p:nvPr/>
        </p:nvGrpSpPr>
        <p:grpSpPr>
          <a:xfrm>
            <a:off x="2685999" y="962025"/>
            <a:ext cx="1633700" cy="1033125"/>
            <a:chOff x="2686000" y="962025"/>
            <a:chExt cx="1633700" cy="1033125"/>
          </a:xfrm>
        </p:grpSpPr>
        <p:sp>
          <p:nvSpPr>
            <p:cNvPr id="346" name="Google Shape;346;p43"/>
            <p:cNvSpPr/>
            <p:nvPr/>
          </p:nvSpPr>
          <p:spPr>
            <a:xfrm>
              <a:off x="2781250" y="1094550"/>
              <a:ext cx="924000" cy="2952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1960s</a:t>
              </a:r>
              <a:endParaRPr sz="1800">
                <a:solidFill>
                  <a:schemeClr val="dk1"/>
                </a:solidFill>
                <a:latin typeface="Arial"/>
                <a:ea typeface="Arial"/>
                <a:cs typeface="Arial"/>
                <a:sym typeface="Arial"/>
              </a:endParaRPr>
            </a:p>
          </p:txBody>
        </p:sp>
        <p:sp>
          <p:nvSpPr>
            <p:cNvPr id="347" name="Google Shape;347;p43"/>
            <p:cNvSpPr txBox="1"/>
            <p:nvPr/>
          </p:nvSpPr>
          <p:spPr>
            <a:xfrm>
              <a:off x="2686000" y="1389750"/>
              <a:ext cx="1467000" cy="6054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b="1" lang="ru" sz="1600">
                  <a:solidFill>
                    <a:schemeClr val="dk1"/>
                  </a:solidFill>
                  <a:latin typeface="Fira Sans Extra Condensed"/>
                  <a:ea typeface="Fira Sans Extra Condensed"/>
                  <a:cs typeface="Fira Sans Extra Condensed"/>
                  <a:sym typeface="Fira Sans Extra Condensed"/>
                </a:rPr>
                <a:t>Байесовские методы</a:t>
              </a:r>
              <a:endParaRPr sz="1100"/>
            </a:p>
          </p:txBody>
        </p:sp>
        <p:sp>
          <p:nvSpPr>
            <p:cNvPr id="348" name="Google Shape;348;p43"/>
            <p:cNvSpPr txBox="1"/>
            <p:nvPr/>
          </p:nvSpPr>
          <p:spPr>
            <a:xfrm>
              <a:off x="3948000" y="962025"/>
              <a:ext cx="371700" cy="3714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02</a:t>
              </a:r>
              <a:endParaRPr b="1" sz="1800">
                <a:solidFill>
                  <a:schemeClr val="dk1"/>
                </a:solidFill>
                <a:latin typeface="Fira Sans Extra Condensed"/>
                <a:ea typeface="Fira Sans Extra Condensed"/>
                <a:cs typeface="Fira Sans Extra Condensed"/>
                <a:sym typeface="Fira Sans Extra Condensed"/>
              </a:endParaRPr>
            </a:p>
          </p:txBody>
        </p:sp>
      </p:grpSp>
      <p:sp>
        <p:nvSpPr>
          <p:cNvPr id="349" name="Google Shape;349;p43"/>
          <p:cNvSpPr/>
          <p:nvPr/>
        </p:nvSpPr>
        <p:spPr>
          <a:xfrm>
            <a:off x="4762400" y="962025"/>
            <a:ext cx="1771800" cy="1752600"/>
          </a:xfrm>
          <a:prstGeom prst="roundRect">
            <a:avLst>
              <a:gd fmla="val 15217" name="adj"/>
            </a:avLst>
          </a:prstGeom>
          <a:solidFill>
            <a:srgbClr val="EA4827">
              <a:alpha val="1216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50" name="Google Shape;350;p43"/>
          <p:cNvGrpSpPr/>
          <p:nvPr/>
        </p:nvGrpSpPr>
        <p:grpSpPr>
          <a:xfrm>
            <a:off x="4838600" y="962009"/>
            <a:ext cx="1633700" cy="1324983"/>
            <a:chOff x="4838600" y="962025"/>
            <a:chExt cx="1633700" cy="1033125"/>
          </a:xfrm>
        </p:grpSpPr>
        <p:sp>
          <p:nvSpPr>
            <p:cNvPr id="351" name="Google Shape;351;p43"/>
            <p:cNvSpPr/>
            <p:nvPr/>
          </p:nvSpPr>
          <p:spPr>
            <a:xfrm>
              <a:off x="4933850" y="1094550"/>
              <a:ext cx="924000" cy="2952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1970s</a:t>
              </a:r>
              <a:endParaRPr sz="1800">
                <a:solidFill>
                  <a:schemeClr val="dk1"/>
                </a:solidFill>
                <a:latin typeface="Arial"/>
                <a:ea typeface="Arial"/>
                <a:cs typeface="Arial"/>
                <a:sym typeface="Arial"/>
              </a:endParaRPr>
            </a:p>
          </p:txBody>
        </p:sp>
        <p:sp>
          <p:nvSpPr>
            <p:cNvPr id="352" name="Google Shape;352;p43"/>
            <p:cNvSpPr txBox="1"/>
            <p:nvPr/>
          </p:nvSpPr>
          <p:spPr>
            <a:xfrm>
              <a:off x="4838600" y="1389750"/>
              <a:ext cx="1467000" cy="6054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b="1" lang="ru" sz="1600">
                  <a:solidFill>
                    <a:schemeClr val="dk1"/>
                  </a:solidFill>
                  <a:latin typeface="Fira Sans Extra Condensed"/>
                  <a:ea typeface="Fira Sans Extra Condensed"/>
                  <a:cs typeface="Fira Sans Extra Condensed"/>
                  <a:sym typeface="Fira Sans Extra Condensed"/>
                </a:rPr>
                <a:t>Время сомнений в ИИ</a:t>
              </a:r>
              <a:endParaRPr b="1" sz="1600">
                <a:solidFill>
                  <a:schemeClr val="dk1"/>
                </a:solidFill>
                <a:latin typeface="Fira Sans Extra Condensed"/>
                <a:ea typeface="Fira Sans Extra Condensed"/>
                <a:cs typeface="Fira Sans Extra Condensed"/>
                <a:sym typeface="Fira Sans Extra Condensed"/>
              </a:endParaRPr>
            </a:p>
          </p:txBody>
        </p:sp>
        <p:sp>
          <p:nvSpPr>
            <p:cNvPr id="353" name="Google Shape;353;p43"/>
            <p:cNvSpPr txBox="1"/>
            <p:nvPr/>
          </p:nvSpPr>
          <p:spPr>
            <a:xfrm>
              <a:off x="6100600" y="962025"/>
              <a:ext cx="371700" cy="3714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03</a:t>
              </a:r>
              <a:endParaRPr b="1" sz="1800">
                <a:solidFill>
                  <a:schemeClr val="dk1"/>
                </a:solidFill>
                <a:latin typeface="Fira Sans Extra Condensed"/>
                <a:ea typeface="Fira Sans Extra Condensed"/>
                <a:cs typeface="Fira Sans Extra Condensed"/>
                <a:sym typeface="Fira Sans Extra Condensed"/>
              </a:endParaRPr>
            </a:p>
          </p:txBody>
        </p:sp>
      </p:grpSp>
      <p:sp>
        <p:nvSpPr>
          <p:cNvPr id="354" name="Google Shape;354;p43"/>
          <p:cNvSpPr/>
          <p:nvPr/>
        </p:nvSpPr>
        <p:spPr>
          <a:xfrm>
            <a:off x="6915000" y="962025"/>
            <a:ext cx="1771800" cy="1752600"/>
          </a:xfrm>
          <a:prstGeom prst="roundRect">
            <a:avLst>
              <a:gd fmla="val 15217" name="adj"/>
            </a:avLst>
          </a:prstGeom>
          <a:solidFill>
            <a:srgbClr val="8027EA">
              <a:alpha val="1216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55" name="Google Shape;355;p43"/>
          <p:cNvGrpSpPr/>
          <p:nvPr/>
        </p:nvGrpSpPr>
        <p:grpSpPr>
          <a:xfrm>
            <a:off x="6991199" y="962025"/>
            <a:ext cx="1633700" cy="1033125"/>
            <a:chOff x="6991200" y="962025"/>
            <a:chExt cx="1633700" cy="1033125"/>
          </a:xfrm>
        </p:grpSpPr>
        <p:sp>
          <p:nvSpPr>
            <p:cNvPr id="356" name="Google Shape;356;p43"/>
            <p:cNvSpPr/>
            <p:nvPr/>
          </p:nvSpPr>
          <p:spPr>
            <a:xfrm>
              <a:off x="7086450" y="1094550"/>
              <a:ext cx="924000" cy="2952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1980s</a:t>
              </a:r>
              <a:endParaRPr sz="1800">
                <a:solidFill>
                  <a:schemeClr val="dk1"/>
                </a:solidFill>
                <a:latin typeface="Arial"/>
                <a:ea typeface="Arial"/>
                <a:cs typeface="Arial"/>
                <a:sym typeface="Arial"/>
              </a:endParaRPr>
            </a:p>
          </p:txBody>
        </p:sp>
        <p:sp>
          <p:nvSpPr>
            <p:cNvPr id="357" name="Google Shape;357;p43"/>
            <p:cNvSpPr txBox="1"/>
            <p:nvPr/>
          </p:nvSpPr>
          <p:spPr>
            <a:xfrm>
              <a:off x="6991200" y="1389750"/>
              <a:ext cx="1467000" cy="6054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b="1" lang="ru" sz="1600">
                  <a:solidFill>
                    <a:schemeClr val="dk1"/>
                  </a:solidFill>
                  <a:latin typeface="Fira Sans Extra Condensed"/>
                  <a:ea typeface="Fira Sans Extra Condensed"/>
                  <a:cs typeface="Fira Sans Extra Condensed"/>
                  <a:sym typeface="Fira Sans Extra Condensed"/>
                </a:rPr>
                <a:t>Возрождение</a:t>
              </a:r>
              <a:endParaRPr b="1" sz="1600">
                <a:solidFill>
                  <a:schemeClr val="dk1"/>
                </a:solidFill>
                <a:latin typeface="Fira Sans Extra Condensed"/>
                <a:ea typeface="Fira Sans Extra Condensed"/>
                <a:cs typeface="Fira Sans Extra Condensed"/>
                <a:sym typeface="Fira Sans Extra Condensed"/>
              </a:endParaRPr>
            </a:p>
          </p:txBody>
        </p:sp>
        <p:sp>
          <p:nvSpPr>
            <p:cNvPr id="358" name="Google Shape;358;p43"/>
            <p:cNvSpPr txBox="1"/>
            <p:nvPr/>
          </p:nvSpPr>
          <p:spPr>
            <a:xfrm>
              <a:off x="8253200" y="962025"/>
              <a:ext cx="371700" cy="3714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04</a:t>
              </a:r>
              <a:endParaRPr b="1" sz="1800">
                <a:solidFill>
                  <a:schemeClr val="dk1"/>
                </a:solidFill>
                <a:latin typeface="Fira Sans Extra Condensed"/>
                <a:ea typeface="Fira Sans Extra Condensed"/>
                <a:cs typeface="Fira Sans Extra Condensed"/>
                <a:sym typeface="Fira Sans Extra Condensed"/>
              </a:endParaRPr>
            </a:p>
          </p:txBody>
        </p:sp>
      </p:grpSp>
      <p:cxnSp>
        <p:nvCxnSpPr>
          <p:cNvPr id="359" name="Google Shape;359;p43"/>
          <p:cNvCxnSpPr>
            <a:stCxn id="339" idx="3"/>
            <a:endCxn id="344" idx="1"/>
          </p:cNvCxnSpPr>
          <p:nvPr/>
        </p:nvCxnSpPr>
        <p:spPr>
          <a:xfrm>
            <a:off x="2229000" y="1838325"/>
            <a:ext cx="380700" cy="0"/>
          </a:xfrm>
          <a:prstGeom prst="straightConnector1">
            <a:avLst/>
          </a:prstGeom>
          <a:noFill/>
          <a:ln cap="flat" cmpd="sng" w="9525">
            <a:solidFill>
              <a:schemeClr val="dk2"/>
            </a:solidFill>
            <a:prstDash val="solid"/>
            <a:round/>
            <a:headEnd len="sm" w="sm" type="none"/>
            <a:tailEnd len="sm" w="sm" type="none"/>
          </a:ln>
        </p:spPr>
      </p:cxnSp>
      <p:cxnSp>
        <p:nvCxnSpPr>
          <p:cNvPr id="360" name="Google Shape;360;p43"/>
          <p:cNvCxnSpPr>
            <a:stCxn id="344" idx="3"/>
            <a:endCxn id="349" idx="1"/>
          </p:cNvCxnSpPr>
          <p:nvPr/>
        </p:nvCxnSpPr>
        <p:spPr>
          <a:xfrm>
            <a:off x="4381600" y="1838325"/>
            <a:ext cx="380700" cy="0"/>
          </a:xfrm>
          <a:prstGeom prst="straightConnector1">
            <a:avLst/>
          </a:prstGeom>
          <a:noFill/>
          <a:ln cap="flat" cmpd="sng" w="9525">
            <a:solidFill>
              <a:schemeClr val="dk2"/>
            </a:solidFill>
            <a:prstDash val="solid"/>
            <a:round/>
            <a:headEnd len="sm" w="sm" type="none"/>
            <a:tailEnd len="sm" w="sm" type="none"/>
          </a:ln>
        </p:spPr>
      </p:cxnSp>
      <p:cxnSp>
        <p:nvCxnSpPr>
          <p:cNvPr id="361" name="Google Shape;361;p43"/>
          <p:cNvCxnSpPr>
            <a:stCxn id="349" idx="3"/>
            <a:endCxn id="354" idx="1"/>
          </p:cNvCxnSpPr>
          <p:nvPr/>
        </p:nvCxnSpPr>
        <p:spPr>
          <a:xfrm>
            <a:off x="6534200" y="1838325"/>
            <a:ext cx="380700" cy="0"/>
          </a:xfrm>
          <a:prstGeom prst="straightConnector1">
            <a:avLst/>
          </a:prstGeom>
          <a:noFill/>
          <a:ln cap="flat" cmpd="sng" w="9525">
            <a:solidFill>
              <a:schemeClr val="dk2"/>
            </a:solidFill>
            <a:prstDash val="solid"/>
            <a:round/>
            <a:headEnd len="sm" w="sm" type="none"/>
            <a:tailEnd len="sm" w="sm" type="none"/>
          </a:ln>
        </p:spPr>
      </p:cxnSp>
      <p:sp>
        <p:nvSpPr>
          <p:cNvPr id="362" name="Google Shape;362;p43"/>
          <p:cNvSpPr/>
          <p:nvPr/>
        </p:nvSpPr>
        <p:spPr>
          <a:xfrm>
            <a:off x="1533450" y="3093700"/>
            <a:ext cx="1771800" cy="1752600"/>
          </a:xfrm>
          <a:prstGeom prst="roundRect">
            <a:avLst>
              <a:gd fmla="val 15217" name="adj"/>
            </a:avLst>
          </a:prstGeom>
          <a:solidFill>
            <a:srgbClr val="2776EA">
              <a:alpha val="1216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63" name="Google Shape;363;p43"/>
          <p:cNvGrpSpPr/>
          <p:nvPr/>
        </p:nvGrpSpPr>
        <p:grpSpPr>
          <a:xfrm>
            <a:off x="1609650" y="3093699"/>
            <a:ext cx="1633700" cy="1638422"/>
            <a:chOff x="1609650" y="3093700"/>
            <a:chExt cx="1633700" cy="1638422"/>
          </a:xfrm>
        </p:grpSpPr>
        <p:sp>
          <p:nvSpPr>
            <p:cNvPr id="364" name="Google Shape;364;p43"/>
            <p:cNvSpPr/>
            <p:nvPr/>
          </p:nvSpPr>
          <p:spPr>
            <a:xfrm>
              <a:off x="1704900" y="3226225"/>
              <a:ext cx="924000" cy="295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1990s</a:t>
              </a:r>
              <a:endParaRPr sz="1800">
                <a:solidFill>
                  <a:schemeClr val="dk1"/>
                </a:solidFill>
                <a:latin typeface="Arial"/>
                <a:ea typeface="Arial"/>
                <a:cs typeface="Arial"/>
                <a:sym typeface="Arial"/>
              </a:endParaRPr>
            </a:p>
          </p:txBody>
        </p:sp>
        <p:sp>
          <p:nvSpPr>
            <p:cNvPr id="365" name="Google Shape;365;p43"/>
            <p:cNvSpPr txBox="1"/>
            <p:nvPr/>
          </p:nvSpPr>
          <p:spPr>
            <a:xfrm>
              <a:off x="1609650" y="3521425"/>
              <a:ext cx="1467000" cy="6054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b="1" lang="ru" sz="1600">
                  <a:solidFill>
                    <a:schemeClr val="dk1"/>
                  </a:solidFill>
                  <a:latin typeface="Fira Sans Extra Condensed"/>
                  <a:ea typeface="Fira Sans Extra Condensed"/>
                  <a:cs typeface="Fira Sans Extra Condensed"/>
                  <a:sym typeface="Fira Sans Extra Condensed"/>
                </a:rPr>
                <a:t>Data-driven approach</a:t>
              </a:r>
              <a:endParaRPr b="1" sz="1600">
                <a:solidFill>
                  <a:schemeClr val="dk1"/>
                </a:solidFill>
                <a:latin typeface="Fira Sans Extra Condensed"/>
                <a:ea typeface="Fira Sans Extra Condensed"/>
                <a:cs typeface="Fira Sans Extra Condensed"/>
                <a:sym typeface="Fira Sans Extra Condensed"/>
              </a:endParaRPr>
            </a:p>
          </p:txBody>
        </p:sp>
        <p:sp>
          <p:nvSpPr>
            <p:cNvPr id="366" name="Google Shape;366;p43"/>
            <p:cNvSpPr txBox="1"/>
            <p:nvPr/>
          </p:nvSpPr>
          <p:spPr>
            <a:xfrm>
              <a:off x="1609650" y="4126722"/>
              <a:ext cx="1467000" cy="6054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ru"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p:txBody>
        </p:sp>
        <p:sp>
          <p:nvSpPr>
            <p:cNvPr id="367" name="Google Shape;367;p43"/>
            <p:cNvSpPr txBox="1"/>
            <p:nvPr/>
          </p:nvSpPr>
          <p:spPr>
            <a:xfrm>
              <a:off x="2871650" y="3093700"/>
              <a:ext cx="371700" cy="3714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05</a:t>
              </a:r>
              <a:endParaRPr b="1" sz="1800">
                <a:solidFill>
                  <a:schemeClr val="dk1"/>
                </a:solidFill>
                <a:latin typeface="Fira Sans Extra Condensed"/>
                <a:ea typeface="Fira Sans Extra Condensed"/>
                <a:cs typeface="Fira Sans Extra Condensed"/>
                <a:sym typeface="Fira Sans Extra Condensed"/>
              </a:endParaRPr>
            </a:p>
          </p:txBody>
        </p:sp>
      </p:grpSp>
      <p:sp>
        <p:nvSpPr>
          <p:cNvPr id="368" name="Google Shape;368;p43"/>
          <p:cNvSpPr/>
          <p:nvPr/>
        </p:nvSpPr>
        <p:spPr>
          <a:xfrm>
            <a:off x="3686050" y="3093700"/>
            <a:ext cx="1771800" cy="1752600"/>
          </a:xfrm>
          <a:prstGeom prst="roundRect">
            <a:avLst>
              <a:gd fmla="val 15217" name="adj"/>
            </a:avLst>
          </a:prstGeom>
          <a:solidFill>
            <a:srgbClr val="26EAB8">
              <a:alpha val="1216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69" name="Google Shape;369;p43"/>
          <p:cNvGrpSpPr/>
          <p:nvPr/>
        </p:nvGrpSpPr>
        <p:grpSpPr>
          <a:xfrm>
            <a:off x="3762249" y="3093700"/>
            <a:ext cx="1633700" cy="1638424"/>
            <a:chOff x="3762250" y="3093700"/>
            <a:chExt cx="1633700" cy="1638424"/>
          </a:xfrm>
        </p:grpSpPr>
        <p:sp>
          <p:nvSpPr>
            <p:cNvPr id="370" name="Google Shape;370;p43"/>
            <p:cNvSpPr/>
            <p:nvPr/>
          </p:nvSpPr>
          <p:spPr>
            <a:xfrm>
              <a:off x="3857500" y="3226225"/>
              <a:ext cx="924000" cy="295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2000s</a:t>
              </a:r>
              <a:endParaRPr sz="1800">
                <a:solidFill>
                  <a:schemeClr val="dk1"/>
                </a:solidFill>
                <a:latin typeface="Arial"/>
                <a:ea typeface="Arial"/>
                <a:cs typeface="Arial"/>
                <a:sym typeface="Arial"/>
              </a:endParaRPr>
            </a:p>
          </p:txBody>
        </p:sp>
        <p:sp>
          <p:nvSpPr>
            <p:cNvPr id="371" name="Google Shape;371;p43"/>
            <p:cNvSpPr txBox="1"/>
            <p:nvPr/>
          </p:nvSpPr>
          <p:spPr>
            <a:xfrm>
              <a:off x="3830461" y="3649156"/>
              <a:ext cx="1467000" cy="6054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b="1" lang="ru" sz="1600">
                  <a:solidFill>
                    <a:schemeClr val="dk1"/>
                  </a:solidFill>
                  <a:latin typeface="Fira Sans Extra Condensed"/>
                  <a:ea typeface="Fira Sans Extra Condensed"/>
                  <a:cs typeface="Fira Sans Extra Condensed"/>
                  <a:sym typeface="Fira Sans Extra Condensed"/>
                </a:rPr>
                <a:t>Алгоритмы обучения с учителем</a:t>
              </a:r>
              <a:endParaRPr b="1" sz="1600">
                <a:solidFill>
                  <a:schemeClr val="dk1"/>
                </a:solidFill>
                <a:latin typeface="Fira Sans Extra Condensed"/>
                <a:ea typeface="Fira Sans Extra Condensed"/>
                <a:cs typeface="Fira Sans Extra Condensed"/>
                <a:sym typeface="Fira Sans Extra Condensed"/>
              </a:endParaRPr>
            </a:p>
          </p:txBody>
        </p:sp>
        <p:sp>
          <p:nvSpPr>
            <p:cNvPr id="372" name="Google Shape;372;p43"/>
            <p:cNvSpPr txBox="1"/>
            <p:nvPr/>
          </p:nvSpPr>
          <p:spPr>
            <a:xfrm>
              <a:off x="3762250" y="4126724"/>
              <a:ext cx="1395900" cy="6054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373" name="Google Shape;373;p43"/>
            <p:cNvSpPr txBox="1"/>
            <p:nvPr/>
          </p:nvSpPr>
          <p:spPr>
            <a:xfrm>
              <a:off x="5024250" y="3093700"/>
              <a:ext cx="371700" cy="3714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06</a:t>
              </a:r>
              <a:endParaRPr b="1" sz="1800">
                <a:solidFill>
                  <a:schemeClr val="dk1"/>
                </a:solidFill>
                <a:latin typeface="Fira Sans Extra Condensed"/>
                <a:ea typeface="Fira Sans Extra Condensed"/>
                <a:cs typeface="Fira Sans Extra Condensed"/>
                <a:sym typeface="Fira Sans Extra Condensed"/>
              </a:endParaRPr>
            </a:p>
          </p:txBody>
        </p:sp>
      </p:grpSp>
      <p:sp>
        <p:nvSpPr>
          <p:cNvPr id="374" name="Google Shape;374;p43"/>
          <p:cNvSpPr/>
          <p:nvPr/>
        </p:nvSpPr>
        <p:spPr>
          <a:xfrm>
            <a:off x="5838650" y="3093700"/>
            <a:ext cx="1771800" cy="1752600"/>
          </a:xfrm>
          <a:prstGeom prst="roundRect">
            <a:avLst>
              <a:gd fmla="val 15217" name="adj"/>
            </a:avLst>
          </a:prstGeom>
          <a:solidFill>
            <a:srgbClr val="E4EA27">
              <a:alpha val="1216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75" name="Google Shape;375;p43"/>
          <p:cNvGrpSpPr/>
          <p:nvPr/>
        </p:nvGrpSpPr>
        <p:grpSpPr>
          <a:xfrm>
            <a:off x="5930130" y="3093699"/>
            <a:ext cx="1618420" cy="1062000"/>
            <a:chOff x="5930130" y="3093700"/>
            <a:chExt cx="1618420" cy="1062000"/>
          </a:xfrm>
        </p:grpSpPr>
        <p:sp>
          <p:nvSpPr>
            <p:cNvPr id="376" name="Google Shape;376;p43"/>
            <p:cNvSpPr/>
            <p:nvPr/>
          </p:nvSpPr>
          <p:spPr>
            <a:xfrm>
              <a:off x="6010100" y="3226225"/>
              <a:ext cx="924000" cy="295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2010s</a:t>
              </a:r>
              <a:endParaRPr sz="1800">
                <a:solidFill>
                  <a:schemeClr val="dk1"/>
                </a:solidFill>
                <a:latin typeface="Arial"/>
                <a:ea typeface="Arial"/>
                <a:cs typeface="Arial"/>
                <a:sym typeface="Arial"/>
              </a:endParaRPr>
            </a:p>
          </p:txBody>
        </p:sp>
        <p:sp>
          <p:nvSpPr>
            <p:cNvPr id="377" name="Google Shape;377;p43"/>
            <p:cNvSpPr txBox="1"/>
            <p:nvPr/>
          </p:nvSpPr>
          <p:spPr>
            <a:xfrm>
              <a:off x="5930130" y="3550300"/>
              <a:ext cx="1467000" cy="6054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b="1" lang="ru" sz="1600">
                  <a:solidFill>
                    <a:schemeClr val="dk1"/>
                  </a:solidFill>
                  <a:latin typeface="Fira Sans Extra Condensed"/>
                  <a:ea typeface="Fira Sans Extra Condensed"/>
                  <a:cs typeface="Fira Sans Extra Condensed"/>
                  <a:sym typeface="Fira Sans Extra Condensed"/>
                </a:rPr>
                <a:t>Глубокое обучение</a:t>
              </a:r>
              <a:endParaRPr b="1" sz="1600">
                <a:solidFill>
                  <a:schemeClr val="dk1"/>
                </a:solidFill>
                <a:latin typeface="Fira Sans Extra Condensed"/>
                <a:ea typeface="Fira Sans Extra Condensed"/>
                <a:cs typeface="Fira Sans Extra Condensed"/>
                <a:sym typeface="Fira Sans Extra Condensed"/>
              </a:endParaRPr>
            </a:p>
          </p:txBody>
        </p:sp>
        <p:sp>
          <p:nvSpPr>
            <p:cNvPr id="378" name="Google Shape;378;p43"/>
            <p:cNvSpPr txBox="1"/>
            <p:nvPr/>
          </p:nvSpPr>
          <p:spPr>
            <a:xfrm>
              <a:off x="7176850" y="3093700"/>
              <a:ext cx="371700" cy="3714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07</a:t>
              </a:r>
              <a:endParaRPr b="1" sz="1800">
                <a:solidFill>
                  <a:schemeClr val="dk1"/>
                </a:solidFill>
                <a:latin typeface="Fira Sans Extra Condensed"/>
                <a:ea typeface="Fira Sans Extra Condensed"/>
                <a:cs typeface="Fira Sans Extra Condensed"/>
                <a:sym typeface="Fira Sans Extra Condensed"/>
              </a:endParaRPr>
            </a:p>
          </p:txBody>
        </p:sp>
      </p:grpSp>
      <p:cxnSp>
        <p:nvCxnSpPr>
          <p:cNvPr id="379" name="Google Shape;379;p43"/>
          <p:cNvCxnSpPr>
            <a:stCxn id="362" idx="3"/>
            <a:endCxn id="368" idx="1"/>
          </p:cNvCxnSpPr>
          <p:nvPr/>
        </p:nvCxnSpPr>
        <p:spPr>
          <a:xfrm>
            <a:off x="3305250" y="3970000"/>
            <a:ext cx="380700" cy="0"/>
          </a:xfrm>
          <a:prstGeom prst="straightConnector1">
            <a:avLst/>
          </a:prstGeom>
          <a:noFill/>
          <a:ln cap="flat" cmpd="sng" w="9525">
            <a:solidFill>
              <a:schemeClr val="dk2"/>
            </a:solidFill>
            <a:prstDash val="solid"/>
            <a:round/>
            <a:headEnd len="sm" w="sm" type="none"/>
            <a:tailEnd len="sm" w="sm" type="none"/>
          </a:ln>
        </p:spPr>
      </p:cxnSp>
      <p:cxnSp>
        <p:nvCxnSpPr>
          <p:cNvPr id="380" name="Google Shape;380;p43"/>
          <p:cNvCxnSpPr>
            <a:stCxn id="368" idx="3"/>
            <a:endCxn id="374" idx="1"/>
          </p:cNvCxnSpPr>
          <p:nvPr/>
        </p:nvCxnSpPr>
        <p:spPr>
          <a:xfrm>
            <a:off x="5457850" y="3970000"/>
            <a:ext cx="380700" cy="0"/>
          </a:xfrm>
          <a:prstGeom prst="straightConnector1">
            <a:avLst/>
          </a:prstGeom>
          <a:noFill/>
          <a:ln cap="flat" cmpd="sng" w="9525">
            <a:solidFill>
              <a:schemeClr val="dk2"/>
            </a:solidFill>
            <a:prstDash val="solid"/>
            <a:round/>
            <a:headEnd len="sm" w="sm" type="none"/>
            <a:tailEnd len="sm" w="sm" type="none"/>
          </a:ln>
        </p:spPr>
      </p:cxnSp>
      <p:cxnSp>
        <p:nvCxnSpPr>
          <p:cNvPr id="381" name="Google Shape;381;p43"/>
          <p:cNvCxnSpPr>
            <a:stCxn id="354" idx="2"/>
            <a:endCxn id="362" idx="0"/>
          </p:cNvCxnSpPr>
          <p:nvPr/>
        </p:nvCxnSpPr>
        <p:spPr>
          <a:xfrm rot="5400000">
            <a:off x="4920600" y="213525"/>
            <a:ext cx="379200" cy="5381400"/>
          </a:xfrm>
          <a:prstGeom prst="bentConnector3">
            <a:avLst>
              <a:gd fmla="val 49994" name="adj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5" name="Shape 385"/>
        <p:cNvGrpSpPr/>
        <p:nvPr/>
      </p:nvGrpSpPr>
      <p:grpSpPr>
        <a:xfrm>
          <a:off x="0" y="0"/>
          <a:ext cx="0" cy="0"/>
          <a:chOff x="0" y="0"/>
          <a:chExt cx="0" cy="0"/>
        </a:xfrm>
      </p:grpSpPr>
      <p:sp>
        <p:nvSpPr>
          <p:cNvPr id="386" name="Google Shape;386;p44"/>
          <p:cNvSpPr/>
          <p:nvPr/>
        </p:nvSpPr>
        <p:spPr>
          <a:xfrm>
            <a:off x="3604425" y="2394900"/>
            <a:ext cx="1939800" cy="1036500"/>
          </a:xfrm>
          <a:prstGeom prst="roundRect">
            <a:avLst>
              <a:gd fmla="val 20803" name="adj"/>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7" name="Google Shape;387;p44"/>
          <p:cNvSpPr/>
          <p:nvPr/>
        </p:nvSpPr>
        <p:spPr>
          <a:xfrm>
            <a:off x="2405025" y="1248677"/>
            <a:ext cx="671400" cy="671100"/>
          </a:xfrm>
          <a:prstGeom prst="ellipse">
            <a:avLst/>
          </a:prstGeom>
          <a:solidFill>
            <a:srgbClr val="E4EA27">
              <a:alpha val="12160"/>
            </a:srgbClr>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b="1" sz="1800">
              <a:solidFill>
                <a:schemeClr val="dk1"/>
              </a:solidFill>
              <a:latin typeface="Fira Sans Extra Condensed"/>
              <a:ea typeface="Fira Sans Extra Condensed"/>
              <a:cs typeface="Fira Sans Extra Condensed"/>
              <a:sym typeface="Fira Sans Extra Condensed"/>
            </a:endParaRPr>
          </a:p>
        </p:txBody>
      </p:sp>
      <p:sp>
        <p:nvSpPr>
          <p:cNvPr id="388" name="Google Shape;388;p44"/>
          <p:cNvSpPr/>
          <p:nvPr/>
        </p:nvSpPr>
        <p:spPr>
          <a:xfrm>
            <a:off x="2404937" y="2577400"/>
            <a:ext cx="671400" cy="671400"/>
          </a:xfrm>
          <a:prstGeom prst="ellipse">
            <a:avLst/>
          </a:prstGeom>
          <a:solidFill>
            <a:srgbClr val="8027EA">
              <a:alpha val="25099"/>
            </a:srgbClr>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b="1" sz="1800">
              <a:solidFill>
                <a:schemeClr val="dk1"/>
              </a:solidFill>
              <a:latin typeface="Fira Sans Extra Condensed"/>
              <a:ea typeface="Fira Sans Extra Condensed"/>
              <a:cs typeface="Fira Sans Extra Condensed"/>
              <a:sym typeface="Fira Sans Extra Condensed"/>
            </a:endParaRPr>
          </a:p>
        </p:txBody>
      </p:sp>
      <p:sp>
        <p:nvSpPr>
          <p:cNvPr id="389" name="Google Shape;389;p44"/>
          <p:cNvSpPr/>
          <p:nvPr/>
        </p:nvSpPr>
        <p:spPr>
          <a:xfrm>
            <a:off x="2404937" y="3906187"/>
            <a:ext cx="671400" cy="671400"/>
          </a:xfrm>
          <a:prstGeom prst="ellipse">
            <a:avLst/>
          </a:prstGeom>
          <a:solidFill>
            <a:srgbClr val="2776EA">
              <a:alpha val="12160"/>
            </a:srgbClr>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b="1" sz="1800">
              <a:solidFill>
                <a:schemeClr val="dk1"/>
              </a:solidFill>
              <a:latin typeface="Fira Sans Extra Condensed"/>
              <a:ea typeface="Fira Sans Extra Condensed"/>
              <a:cs typeface="Fira Sans Extra Condensed"/>
              <a:sym typeface="Fira Sans Extra Condensed"/>
            </a:endParaRPr>
          </a:p>
        </p:txBody>
      </p:sp>
      <p:sp>
        <p:nvSpPr>
          <p:cNvPr id="390" name="Google Shape;390;p44"/>
          <p:cNvSpPr/>
          <p:nvPr/>
        </p:nvSpPr>
        <p:spPr>
          <a:xfrm>
            <a:off x="6105650" y="3939646"/>
            <a:ext cx="604500" cy="604500"/>
          </a:xfrm>
          <a:prstGeom prst="ellipse">
            <a:avLst/>
          </a:prstGeom>
          <a:solidFill>
            <a:srgbClr val="26EAB8">
              <a:alpha val="12160"/>
            </a:srgbClr>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b="1" sz="1800">
              <a:solidFill>
                <a:schemeClr val="dk1"/>
              </a:solidFill>
              <a:latin typeface="Fira Sans Extra Condensed"/>
              <a:ea typeface="Fira Sans Extra Condensed"/>
              <a:cs typeface="Fira Sans Extra Condensed"/>
              <a:sym typeface="Fira Sans Extra Condensed"/>
            </a:endParaRPr>
          </a:p>
        </p:txBody>
      </p:sp>
      <p:sp>
        <p:nvSpPr>
          <p:cNvPr id="391" name="Google Shape;391;p44"/>
          <p:cNvSpPr/>
          <p:nvPr/>
        </p:nvSpPr>
        <p:spPr>
          <a:xfrm>
            <a:off x="6105650" y="2610850"/>
            <a:ext cx="604500" cy="604500"/>
          </a:xfrm>
          <a:prstGeom prst="ellipse">
            <a:avLst/>
          </a:prstGeom>
          <a:solidFill>
            <a:srgbClr val="EA4827">
              <a:alpha val="25099"/>
            </a:srgbClr>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b="1" sz="1800">
              <a:solidFill>
                <a:schemeClr val="dk1"/>
              </a:solidFill>
              <a:latin typeface="Fira Sans Extra Condensed"/>
              <a:ea typeface="Fira Sans Extra Condensed"/>
              <a:cs typeface="Fira Sans Extra Condensed"/>
              <a:sym typeface="Fira Sans Extra Condensed"/>
            </a:endParaRPr>
          </a:p>
        </p:txBody>
      </p:sp>
      <p:sp>
        <p:nvSpPr>
          <p:cNvPr id="392" name="Google Shape;392;p44"/>
          <p:cNvSpPr/>
          <p:nvPr/>
        </p:nvSpPr>
        <p:spPr>
          <a:xfrm>
            <a:off x="6105650" y="1282038"/>
            <a:ext cx="604500" cy="604500"/>
          </a:xfrm>
          <a:prstGeom prst="ellipse">
            <a:avLst/>
          </a:prstGeom>
          <a:solidFill>
            <a:srgbClr val="E99B27">
              <a:alpha val="12160"/>
            </a:srgbClr>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b="1" sz="1800">
              <a:solidFill>
                <a:schemeClr val="dk1"/>
              </a:solidFill>
              <a:latin typeface="Fira Sans Extra Condensed"/>
              <a:ea typeface="Fira Sans Extra Condensed"/>
              <a:cs typeface="Fira Sans Extra Condensed"/>
              <a:sym typeface="Fira Sans Extra Condensed"/>
            </a:endParaRPr>
          </a:p>
        </p:txBody>
      </p:sp>
      <p:sp>
        <p:nvSpPr>
          <p:cNvPr id="393" name="Google Shape;393;p44"/>
          <p:cNvSpPr txBox="1"/>
          <p:nvPr/>
        </p:nvSpPr>
        <p:spPr>
          <a:xfrm>
            <a:off x="3688425" y="2610850"/>
            <a:ext cx="1771800" cy="6045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Возможности ИИ</a:t>
            </a:r>
            <a:endParaRPr b="1" sz="1800">
              <a:solidFill>
                <a:schemeClr val="dk1"/>
              </a:solidFill>
              <a:latin typeface="Fira Sans Extra Condensed"/>
              <a:ea typeface="Fira Sans Extra Condensed"/>
              <a:cs typeface="Fira Sans Extra Condensed"/>
              <a:sym typeface="Fira Sans Extra Condensed"/>
            </a:endParaRPr>
          </a:p>
        </p:txBody>
      </p:sp>
      <p:cxnSp>
        <p:nvCxnSpPr>
          <p:cNvPr id="394" name="Google Shape;394;p44"/>
          <p:cNvCxnSpPr>
            <a:stCxn id="387" idx="6"/>
            <a:endCxn id="386" idx="0"/>
          </p:cNvCxnSpPr>
          <p:nvPr/>
        </p:nvCxnSpPr>
        <p:spPr>
          <a:xfrm>
            <a:off x="3076425" y="1584227"/>
            <a:ext cx="1497900" cy="810600"/>
          </a:xfrm>
          <a:prstGeom prst="bentConnector2">
            <a:avLst/>
          </a:prstGeom>
          <a:noFill/>
          <a:ln cap="flat" cmpd="sng" w="15875">
            <a:solidFill>
              <a:schemeClr val="dk1"/>
            </a:solidFill>
            <a:prstDash val="solid"/>
            <a:round/>
            <a:headEnd len="sm" w="sm" type="none"/>
            <a:tailEnd len="sm" w="sm" type="none"/>
          </a:ln>
        </p:spPr>
      </p:cxnSp>
      <p:cxnSp>
        <p:nvCxnSpPr>
          <p:cNvPr id="395" name="Google Shape;395;p44"/>
          <p:cNvCxnSpPr>
            <a:stCxn id="386" idx="0"/>
            <a:endCxn id="392" idx="2"/>
          </p:cNvCxnSpPr>
          <p:nvPr/>
        </p:nvCxnSpPr>
        <p:spPr>
          <a:xfrm rot="-5400000">
            <a:off x="4934625" y="1224000"/>
            <a:ext cx="810600" cy="1531200"/>
          </a:xfrm>
          <a:prstGeom prst="bentConnector2">
            <a:avLst/>
          </a:prstGeom>
          <a:noFill/>
          <a:ln cap="flat" cmpd="sng" w="15875">
            <a:solidFill>
              <a:schemeClr val="dk1"/>
            </a:solidFill>
            <a:prstDash val="solid"/>
            <a:round/>
            <a:headEnd len="sm" w="sm" type="none"/>
            <a:tailEnd len="sm" w="sm" type="none"/>
          </a:ln>
        </p:spPr>
      </p:cxnSp>
      <p:cxnSp>
        <p:nvCxnSpPr>
          <p:cNvPr id="396" name="Google Shape;396;p44"/>
          <p:cNvCxnSpPr>
            <a:stCxn id="386" idx="2"/>
            <a:endCxn id="389" idx="6"/>
          </p:cNvCxnSpPr>
          <p:nvPr/>
        </p:nvCxnSpPr>
        <p:spPr>
          <a:xfrm rot="5400000">
            <a:off x="3420075" y="3087750"/>
            <a:ext cx="810600" cy="1497900"/>
          </a:xfrm>
          <a:prstGeom prst="bentConnector2">
            <a:avLst/>
          </a:prstGeom>
          <a:noFill/>
          <a:ln cap="flat" cmpd="sng" w="15875">
            <a:solidFill>
              <a:schemeClr val="dk1"/>
            </a:solidFill>
            <a:prstDash val="solid"/>
            <a:round/>
            <a:headEnd len="sm" w="sm" type="none"/>
            <a:tailEnd len="sm" w="sm" type="none"/>
          </a:ln>
        </p:spPr>
      </p:cxnSp>
      <p:cxnSp>
        <p:nvCxnSpPr>
          <p:cNvPr id="397" name="Google Shape;397;p44"/>
          <p:cNvCxnSpPr>
            <a:stCxn id="386" idx="2"/>
            <a:endCxn id="390" idx="2"/>
          </p:cNvCxnSpPr>
          <p:nvPr/>
        </p:nvCxnSpPr>
        <p:spPr>
          <a:xfrm flipH="1" rot="-5400000">
            <a:off x="4934625" y="3071100"/>
            <a:ext cx="810600" cy="1531200"/>
          </a:xfrm>
          <a:prstGeom prst="bentConnector2">
            <a:avLst/>
          </a:prstGeom>
          <a:noFill/>
          <a:ln cap="flat" cmpd="sng" w="15875">
            <a:solidFill>
              <a:schemeClr val="dk1"/>
            </a:solidFill>
            <a:prstDash val="solid"/>
            <a:round/>
            <a:headEnd len="sm" w="sm" type="none"/>
            <a:tailEnd len="sm" w="sm" type="none"/>
          </a:ln>
        </p:spPr>
      </p:cxnSp>
      <p:cxnSp>
        <p:nvCxnSpPr>
          <p:cNvPr id="398" name="Google Shape;398;p44"/>
          <p:cNvCxnSpPr>
            <a:stCxn id="386" idx="1"/>
            <a:endCxn id="388" idx="6"/>
          </p:cNvCxnSpPr>
          <p:nvPr/>
        </p:nvCxnSpPr>
        <p:spPr>
          <a:xfrm flipH="1">
            <a:off x="3076425" y="2913150"/>
            <a:ext cx="528000" cy="600"/>
          </a:xfrm>
          <a:prstGeom prst="bentConnector3">
            <a:avLst>
              <a:gd fmla="val 50001" name="adj1"/>
            </a:avLst>
          </a:prstGeom>
          <a:noFill/>
          <a:ln cap="flat" cmpd="sng" w="15875">
            <a:solidFill>
              <a:schemeClr val="dk1"/>
            </a:solidFill>
            <a:prstDash val="solid"/>
            <a:round/>
            <a:headEnd len="sm" w="sm" type="none"/>
            <a:tailEnd len="sm" w="sm" type="none"/>
          </a:ln>
        </p:spPr>
      </p:cxnSp>
      <p:cxnSp>
        <p:nvCxnSpPr>
          <p:cNvPr id="399" name="Google Shape;399;p44"/>
          <p:cNvCxnSpPr>
            <a:stCxn id="386" idx="3"/>
            <a:endCxn id="391" idx="2"/>
          </p:cNvCxnSpPr>
          <p:nvPr/>
        </p:nvCxnSpPr>
        <p:spPr>
          <a:xfrm>
            <a:off x="5544225" y="2913150"/>
            <a:ext cx="561300" cy="600"/>
          </a:xfrm>
          <a:prstGeom prst="bentConnector3">
            <a:avLst>
              <a:gd fmla="val 50004" name="adj1"/>
            </a:avLst>
          </a:prstGeom>
          <a:noFill/>
          <a:ln cap="flat" cmpd="sng" w="15875">
            <a:solidFill>
              <a:schemeClr val="dk1"/>
            </a:solidFill>
            <a:prstDash val="solid"/>
            <a:round/>
            <a:headEnd len="sm" w="sm" type="none"/>
            <a:tailEnd len="sm" w="sm" type="none"/>
          </a:ln>
        </p:spPr>
      </p:cxnSp>
      <p:grpSp>
        <p:nvGrpSpPr>
          <p:cNvPr id="400" name="Google Shape;400;p44"/>
          <p:cNvGrpSpPr/>
          <p:nvPr/>
        </p:nvGrpSpPr>
        <p:grpSpPr>
          <a:xfrm>
            <a:off x="2561183" y="2734265"/>
            <a:ext cx="358853" cy="357415"/>
            <a:chOff x="7963176" y="2289963"/>
            <a:chExt cx="358853" cy="357415"/>
          </a:xfrm>
        </p:grpSpPr>
        <p:sp>
          <p:nvSpPr>
            <p:cNvPr id="401" name="Google Shape;401;p44"/>
            <p:cNvSpPr/>
            <p:nvPr/>
          </p:nvSpPr>
          <p:spPr>
            <a:xfrm>
              <a:off x="8018618" y="2519713"/>
              <a:ext cx="99516" cy="127665"/>
            </a:xfrm>
            <a:custGeom>
              <a:rect b="b" l="l" r="r" t="t"/>
              <a:pathLst>
                <a:path extrusionOk="0" h="3728" w="2906">
                  <a:moveTo>
                    <a:pt x="0" y="1"/>
                  </a:moveTo>
                  <a:lnTo>
                    <a:pt x="0" y="2334"/>
                  </a:lnTo>
                  <a:cubicBezTo>
                    <a:pt x="48" y="3263"/>
                    <a:pt x="757" y="3727"/>
                    <a:pt x="1462" y="3727"/>
                  </a:cubicBezTo>
                  <a:cubicBezTo>
                    <a:pt x="2168" y="3727"/>
                    <a:pt x="2870" y="3263"/>
                    <a:pt x="2906" y="2334"/>
                  </a:cubicBezTo>
                  <a:lnTo>
                    <a:pt x="2906" y="120"/>
                  </a:lnTo>
                  <a:lnTo>
                    <a:pt x="2644" y="48"/>
                  </a:lnTo>
                  <a:lnTo>
                    <a:pt x="524" y="48"/>
                  </a:lnTo>
                  <a:cubicBezTo>
                    <a:pt x="334" y="24"/>
                    <a:pt x="167" y="24"/>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2" name="Google Shape;402;p44"/>
            <p:cNvSpPr/>
            <p:nvPr/>
          </p:nvSpPr>
          <p:spPr>
            <a:xfrm>
              <a:off x="8291003" y="2384342"/>
              <a:ext cx="31026" cy="86469"/>
            </a:xfrm>
            <a:custGeom>
              <a:rect b="b" l="l" r="r" t="t"/>
              <a:pathLst>
                <a:path extrusionOk="0" h="2525" w="906">
                  <a:moveTo>
                    <a:pt x="0" y="0"/>
                  </a:moveTo>
                  <a:lnTo>
                    <a:pt x="0" y="2525"/>
                  </a:lnTo>
                  <a:cubicBezTo>
                    <a:pt x="548" y="2358"/>
                    <a:pt x="905" y="1834"/>
                    <a:pt x="905" y="1263"/>
                  </a:cubicBezTo>
                  <a:cubicBezTo>
                    <a:pt x="905" y="691"/>
                    <a:pt x="548" y="167"/>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3" name="Google Shape;403;p44"/>
            <p:cNvSpPr/>
            <p:nvPr/>
          </p:nvSpPr>
          <p:spPr>
            <a:xfrm>
              <a:off x="8078136" y="2341125"/>
              <a:ext cx="17979" cy="159856"/>
            </a:xfrm>
            <a:custGeom>
              <a:rect b="b" l="l" r="r" t="t"/>
              <a:pathLst>
                <a:path extrusionOk="0" h="4668" w="525">
                  <a:moveTo>
                    <a:pt x="1" y="0"/>
                  </a:moveTo>
                  <a:lnTo>
                    <a:pt x="1" y="4668"/>
                  </a:lnTo>
                  <a:lnTo>
                    <a:pt x="525" y="4668"/>
                  </a:lnTo>
                  <a:lnTo>
                    <a:pt x="525"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4" name="Google Shape;404;p44"/>
            <p:cNvSpPr/>
            <p:nvPr/>
          </p:nvSpPr>
          <p:spPr>
            <a:xfrm>
              <a:off x="7963176" y="2342735"/>
              <a:ext cx="56299" cy="156637"/>
            </a:xfrm>
            <a:custGeom>
              <a:rect b="b" l="l" r="r" t="t"/>
              <a:pathLst>
                <a:path extrusionOk="0" h="4574" w="1644">
                  <a:moveTo>
                    <a:pt x="1643" y="1"/>
                  </a:moveTo>
                  <a:cubicBezTo>
                    <a:pt x="1096" y="72"/>
                    <a:pt x="357" y="239"/>
                    <a:pt x="238" y="239"/>
                  </a:cubicBezTo>
                  <a:cubicBezTo>
                    <a:pt x="95" y="263"/>
                    <a:pt x="0" y="406"/>
                    <a:pt x="0" y="549"/>
                  </a:cubicBezTo>
                  <a:lnTo>
                    <a:pt x="0" y="4025"/>
                  </a:lnTo>
                  <a:cubicBezTo>
                    <a:pt x="0" y="4168"/>
                    <a:pt x="95" y="4287"/>
                    <a:pt x="238" y="4311"/>
                  </a:cubicBezTo>
                  <a:cubicBezTo>
                    <a:pt x="357" y="4335"/>
                    <a:pt x="1096" y="4478"/>
                    <a:pt x="1643" y="4573"/>
                  </a:cubicBezTo>
                  <a:lnTo>
                    <a:pt x="164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5" name="Google Shape;405;p44"/>
            <p:cNvSpPr/>
            <p:nvPr/>
          </p:nvSpPr>
          <p:spPr>
            <a:xfrm>
              <a:off x="8040638" y="2341125"/>
              <a:ext cx="17157" cy="159856"/>
            </a:xfrm>
            <a:custGeom>
              <a:rect b="b" l="l" r="r" t="t"/>
              <a:pathLst>
                <a:path extrusionOk="0" h="4668" w="501">
                  <a:moveTo>
                    <a:pt x="0" y="0"/>
                  </a:moveTo>
                  <a:lnTo>
                    <a:pt x="0" y="4668"/>
                  </a:lnTo>
                  <a:lnTo>
                    <a:pt x="501" y="4668"/>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6" name="Google Shape;406;p44"/>
            <p:cNvSpPr/>
            <p:nvPr/>
          </p:nvSpPr>
          <p:spPr>
            <a:xfrm>
              <a:off x="8116491" y="2289963"/>
              <a:ext cx="154171" cy="261358"/>
            </a:xfrm>
            <a:custGeom>
              <a:rect b="b" l="l" r="r" t="t"/>
              <a:pathLst>
                <a:path extrusionOk="0" h="7632" w="4502">
                  <a:moveTo>
                    <a:pt x="4189" y="1"/>
                  </a:moveTo>
                  <a:cubicBezTo>
                    <a:pt x="4158" y="1"/>
                    <a:pt x="4127" y="6"/>
                    <a:pt x="4096" y="18"/>
                  </a:cubicBezTo>
                  <a:lnTo>
                    <a:pt x="4096" y="42"/>
                  </a:lnTo>
                  <a:lnTo>
                    <a:pt x="0" y="1447"/>
                  </a:lnTo>
                  <a:lnTo>
                    <a:pt x="0" y="6209"/>
                  </a:lnTo>
                  <a:lnTo>
                    <a:pt x="4096" y="7614"/>
                  </a:lnTo>
                  <a:cubicBezTo>
                    <a:pt x="4127" y="7626"/>
                    <a:pt x="4158" y="7631"/>
                    <a:pt x="4189" y="7631"/>
                  </a:cubicBezTo>
                  <a:cubicBezTo>
                    <a:pt x="4350" y="7631"/>
                    <a:pt x="4501" y="7485"/>
                    <a:pt x="4501" y="7305"/>
                  </a:cubicBezTo>
                  <a:lnTo>
                    <a:pt x="4501" y="327"/>
                  </a:lnTo>
                  <a:cubicBezTo>
                    <a:pt x="4501" y="147"/>
                    <a:pt x="4350" y="1"/>
                    <a:pt x="418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07" name="Google Shape;407;p44"/>
          <p:cNvGrpSpPr/>
          <p:nvPr/>
        </p:nvGrpSpPr>
        <p:grpSpPr>
          <a:xfrm>
            <a:off x="2643579" y="1400994"/>
            <a:ext cx="194135" cy="366593"/>
            <a:chOff x="1710518" y="2876101"/>
            <a:chExt cx="194135" cy="366593"/>
          </a:xfrm>
        </p:grpSpPr>
        <p:sp>
          <p:nvSpPr>
            <p:cNvPr id="408" name="Google Shape;408;p44"/>
            <p:cNvSpPr/>
            <p:nvPr/>
          </p:nvSpPr>
          <p:spPr>
            <a:xfrm>
              <a:off x="1736613" y="2941337"/>
              <a:ext cx="142733" cy="66915"/>
            </a:xfrm>
            <a:custGeom>
              <a:rect b="b" l="l" r="r" t="t"/>
              <a:pathLst>
                <a:path extrusionOk="0" h="1954" w="4168">
                  <a:moveTo>
                    <a:pt x="2105" y="665"/>
                  </a:moveTo>
                  <a:cubicBezTo>
                    <a:pt x="2260" y="665"/>
                    <a:pt x="2404" y="821"/>
                    <a:pt x="2382" y="977"/>
                  </a:cubicBezTo>
                  <a:cubicBezTo>
                    <a:pt x="2382" y="1167"/>
                    <a:pt x="2234" y="1294"/>
                    <a:pt x="2071" y="1294"/>
                  </a:cubicBezTo>
                  <a:cubicBezTo>
                    <a:pt x="1990" y="1294"/>
                    <a:pt x="1906" y="1263"/>
                    <a:pt x="1834" y="1191"/>
                  </a:cubicBezTo>
                  <a:cubicBezTo>
                    <a:pt x="1644" y="1001"/>
                    <a:pt x="1787" y="667"/>
                    <a:pt x="2072" y="667"/>
                  </a:cubicBezTo>
                  <a:cubicBezTo>
                    <a:pt x="2083" y="666"/>
                    <a:pt x="2094" y="665"/>
                    <a:pt x="2105" y="665"/>
                  </a:cubicBezTo>
                  <a:close/>
                  <a:moveTo>
                    <a:pt x="2072" y="1"/>
                  </a:moveTo>
                  <a:cubicBezTo>
                    <a:pt x="1191" y="1"/>
                    <a:pt x="381" y="620"/>
                    <a:pt x="0" y="977"/>
                  </a:cubicBezTo>
                  <a:cubicBezTo>
                    <a:pt x="381" y="1334"/>
                    <a:pt x="1191" y="1953"/>
                    <a:pt x="2072" y="1953"/>
                  </a:cubicBezTo>
                  <a:cubicBezTo>
                    <a:pt x="2668" y="1930"/>
                    <a:pt x="3215" y="1715"/>
                    <a:pt x="3692" y="1358"/>
                  </a:cubicBezTo>
                  <a:cubicBezTo>
                    <a:pt x="3858" y="1239"/>
                    <a:pt x="4001" y="1120"/>
                    <a:pt x="4168" y="977"/>
                  </a:cubicBezTo>
                  <a:cubicBezTo>
                    <a:pt x="3763" y="620"/>
                    <a:pt x="2977" y="1"/>
                    <a:pt x="20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9" name="Google Shape;409;p44"/>
            <p:cNvSpPr/>
            <p:nvPr/>
          </p:nvSpPr>
          <p:spPr>
            <a:xfrm>
              <a:off x="1710518" y="2983733"/>
              <a:ext cx="194135" cy="258961"/>
            </a:xfrm>
            <a:custGeom>
              <a:rect b="b" l="l" r="r" t="t"/>
              <a:pathLst>
                <a:path extrusionOk="0" h="7562" w="5669">
                  <a:moveTo>
                    <a:pt x="0" y="1"/>
                  </a:moveTo>
                  <a:lnTo>
                    <a:pt x="0" y="1"/>
                  </a:lnTo>
                  <a:cubicBezTo>
                    <a:pt x="143" y="1335"/>
                    <a:pt x="1191" y="2406"/>
                    <a:pt x="2525" y="2573"/>
                  </a:cubicBezTo>
                  <a:lnTo>
                    <a:pt x="2525" y="3216"/>
                  </a:lnTo>
                  <a:lnTo>
                    <a:pt x="2215" y="3216"/>
                  </a:lnTo>
                  <a:cubicBezTo>
                    <a:pt x="2025" y="3216"/>
                    <a:pt x="1882" y="3359"/>
                    <a:pt x="1882" y="3525"/>
                  </a:cubicBezTo>
                  <a:lnTo>
                    <a:pt x="1882" y="6669"/>
                  </a:lnTo>
                  <a:cubicBezTo>
                    <a:pt x="1917" y="7264"/>
                    <a:pt x="2376" y="7562"/>
                    <a:pt x="2834" y="7562"/>
                  </a:cubicBezTo>
                  <a:cubicBezTo>
                    <a:pt x="3293" y="7562"/>
                    <a:pt x="3751" y="7264"/>
                    <a:pt x="3787" y="6669"/>
                  </a:cubicBezTo>
                  <a:lnTo>
                    <a:pt x="3787" y="3525"/>
                  </a:lnTo>
                  <a:cubicBezTo>
                    <a:pt x="3787" y="3359"/>
                    <a:pt x="3644" y="3216"/>
                    <a:pt x="3477" y="3216"/>
                  </a:cubicBezTo>
                  <a:lnTo>
                    <a:pt x="3168" y="3216"/>
                  </a:lnTo>
                  <a:lnTo>
                    <a:pt x="3168" y="2573"/>
                  </a:lnTo>
                  <a:cubicBezTo>
                    <a:pt x="4501" y="2406"/>
                    <a:pt x="5549" y="1335"/>
                    <a:pt x="5668" y="1"/>
                  </a:cubicBezTo>
                  <a:lnTo>
                    <a:pt x="5668" y="1"/>
                  </a:lnTo>
                  <a:cubicBezTo>
                    <a:pt x="5478" y="239"/>
                    <a:pt x="4311" y="1430"/>
                    <a:pt x="2858" y="1430"/>
                  </a:cubicBezTo>
                  <a:lnTo>
                    <a:pt x="2834" y="1430"/>
                  </a:lnTo>
                  <a:cubicBezTo>
                    <a:pt x="1382" y="1430"/>
                    <a:pt x="215" y="239"/>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0" name="Google Shape;410;p44"/>
            <p:cNvSpPr/>
            <p:nvPr/>
          </p:nvSpPr>
          <p:spPr>
            <a:xfrm>
              <a:off x="1710518" y="2876101"/>
              <a:ext cx="194135" cy="89722"/>
            </a:xfrm>
            <a:custGeom>
              <a:rect b="b" l="l" r="r" t="t"/>
              <a:pathLst>
                <a:path extrusionOk="0" h="2620" w="5669">
                  <a:moveTo>
                    <a:pt x="2834" y="0"/>
                  </a:moveTo>
                  <a:cubicBezTo>
                    <a:pt x="1358" y="0"/>
                    <a:pt x="119" y="1143"/>
                    <a:pt x="0" y="2620"/>
                  </a:cubicBezTo>
                  <a:cubicBezTo>
                    <a:pt x="215" y="2382"/>
                    <a:pt x="1382" y="1191"/>
                    <a:pt x="2834" y="1191"/>
                  </a:cubicBezTo>
                  <a:cubicBezTo>
                    <a:pt x="4287" y="1191"/>
                    <a:pt x="5454" y="2382"/>
                    <a:pt x="5668" y="2620"/>
                  </a:cubicBezTo>
                  <a:cubicBezTo>
                    <a:pt x="5549" y="1143"/>
                    <a:pt x="4311" y="0"/>
                    <a:pt x="28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11" name="Google Shape;411;p44"/>
          <p:cNvGrpSpPr/>
          <p:nvPr/>
        </p:nvGrpSpPr>
        <p:grpSpPr>
          <a:xfrm>
            <a:off x="2556983" y="4058602"/>
            <a:ext cx="367302" cy="365288"/>
            <a:chOff x="828892" y="4635792"/>
            <a:chExt cx="367302" cy="365288"/>
          </a:xfrm>
        </p:grpSpPr>
        <p:sp>
          <p:nvSpPr>
            <p:cNvPr id="412" name="Google Shape;412;p44"/>
            <p:cNvSpPr/>
            <p:nvPr/>
          </p:nvSpPr>
          <p:spPr>
            <a:xfrm>
              <a:off x="881368" y="4654626"/>
              <a:ext cx="69775" cy="101746"/>
            </a:xfrm>
            <a:custGeom>
              <a:rect b="b" l="l" r="r" t="t"/>
              <a:pathLst>
                <a:path extrusionOk="0" h="2982" w="2045">
                  <a:moveTo>
                    <a:pt x="423" y="0"/>
                  </a:moveTo>
                  <a:cubicBezTo>
                    <a:pt x="208" y="0"/>
                    <a:pt x="1" y="220"/>
                    <a:pt x="129" y="461"/>
                  </a:cubicBezTo>
                  <a:lnTo>
                    <a:pt x="1344" y="2819"/>
                  </a:lnTo>
                  <a:cubicBezTo>
                    <a:pt x="1413" y="2934"/>
                    <a:pt x="1516" y="2982"/>
                    <a:pt x="1619" y="2982"/>
                  </a:cubicBezTo>
                  <a:cubicBezTo>
                    <a:pt x="1834" y="2982"/>
                    <a:pt x="2044" y="2767"/>
                    <a:pt x="1915" y="2509"/>
                  </a:cubicBezTo>
                  <a:lnTo>
                    <a:pt x="701" y="175"/>
                  </a:lnTo>
                  <a:cubicBezTo>
                    <a:pt x="631" y="51"/>
                    <a:pt x="526" y="0"/>
                    <a:pt x="4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3" name="Google Shape;413;p44"/>
            <p:cNvSpPr/>
            <p:nvPr/>
          </p:nvSpPr>
          <p:spPr>
            <a:xfrm>
              <a:off x="1001948" y="4635792"/>
              <a:ext cx="21154" cy="111777"/>
            </a:xfrm>
            <a:custGeom>
              <a:rect b="b" l="l" r="r" t="t"/>
              <a:pathLst>
                <a:path extrusionOk="0" h="3276" w="620">
                  <a:moveTo>
                    <a:pt x="310" y="1"/>
                  </a:moveTo>
                  <a:cubicBezTo>
                    <a:pt x="155" y="1"/>
                    <a:pt x="1" y="108"/>
                    <a:pt x="1" y="322"/>
                  </a:cubicBezTo>
                  <a:lnTo>
                    <a:pt x="1" y="2942"/>
                  </a:lnTo>
                  <a:cubicBezTo>
                    <a:pt x="1" y="3109"/>
                    <a:pt x="120" y="3251"/>
                    <a:pt x="286" y="3275"/>
                  </a:cubicBezTo>
                  <a:lnTo>
                    <a:pt x="310" y="3275"/>
                  </a:lnTo>
                  <a:cubicBezTo>
                    <a:pt x="477" y="3275"/>
                    <a:pt x="620" y="3132"/>
                    <a:pt x="620" y="2942"/>
                  </a:cubicBezTo>
                  <a:lnTo>
                    <a:pt x="620" y="322"/>
                  </a:lnTo>
                  <a:cubicBezTo>
                    <a:pt x="620" y="108"/>
                    <a:pt x="465" y="1"/>
                    <a:pt x="31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4" name="Google Shape;414;p44"/>
            <p:cNvSpPr/>
            <p:nvPr/>
          </p:nvSpPr>
          <p:spPr>
            <a:xfrm>
              <a:off x="1076705" y="4654626"/>
              <a:ext cx="67523" cy="101712"/>
            </a:xfrm>
            <a:custGeom>
              <a:rect b="b" l="l" r="r" t="t"/>
              <a:pathLst>
                <a:path extrusionOk="0" h="2981" w="1979">
                  <a:moveTo>
                    <a:pt x="1553" y="0"/>
                  </a:moveTo>
                  <a:cubicBezTo>
                    <a:pt x="1451" y="0"/>
                    <a:pt x="1348" y="51"/>
                    <a:pt x="1287" y="175"/>
                  </a:cubicBezTo>
                  <a:lnTo>
                    <a:pt x="72" y="2509"/>
                  </a:lnTo>
                  <a:cubicBezTo>
                    <a:pt x="1" y="2676"/>
                    <a:pt x="48" y="2842"/>
                    <a:pt x="191" y="2938"/>
                  </a:cubicBezTo>
                  <a:lnTo>
                    <a:pt x="215" y="2938"/>
                  </a:lnTo>
                  <a:cubicBezTo>
                    <a:pt x="260" y="2968"/>
                    <a:pt x="309" y="2981"/>
                    <a:pt x="358" y="2981"/>
                  </a:cubicBezTo>
                  <a:cubicBezTo>
                    <a:pt x="466" y="2981"/>
                    <a:pt x="571" y="2917"/>
                    <a:pt x="620" y="2819"/>
                  </a:cubicBezTo>
                  <a:lnTo>
                    <a:pt x="1834" y="461"/>
                  </a:lnTo>
                  <a:cubicBezTo>
                    <a:pt x="1979" y="220"/>
                    <a:pt x="1766" y="0"/>
                    <a:pt x="155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5" name="Google Shape;415;p44"/>
            <p:cNvSpPr/>
            <p:nvPr/>
          </p:nvSpPr>
          <p:spPr>
            <a:xfrm>
              <a:off x="957251" y="4843412"/>
              <a:ext cx="96730" cy="82639"/>
            </a:xfrm>
            <a:custGeom>
              <a:rect b="b" l="l" r="r" t="t"/>
              <a:pathLst>
                <a:path extrusionOk="0" h="2422" w="2835">
                  <a:moveTo>
                    <a:pt x="1620" y="0"/>
                  </a:moveTo>
                  <a:cubicBezTo>
                    <a:pt x="549" y="0"/>
                    <a:pt x="1" y="1310"/>
                    <a:pt x="763" y="2072"/>
                  </a:cubicBezTo>
                  <a:cubicBezTo>
                    <a:pt x="1012" y="2314"/>
                    <a:pt x="1312" y="2421"/>
                    <a:pt x="1604" y="2421"/>
                  </a:cubicBezTo>
                  <a:cubicBezTo>
                    <a:pt x="2235" y="2421"/>
                    <a:pt x="2835" y="1923"/>
                    <a:pt x="2835" y="1191"/>
                  </a:cubicBezTo>
                  <a:cubicBezTo>
                    <a:pt x="2811" y="524"/>
                    <a:pt x="2287" y="0"/>
                    <a:pt x="162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6" name="Google Shape;416;p44"/>
            <p:cNvSpPr/>
            <p:nvPr/>
          </p:nvSpPr>
          <p:spPr>
            <a:xfrm>
              <a:off x="828892" y="4767836"/>
              <a:ext cx="367302" cy="233244"/>
            </a:xfrm>
            <a:custGeom>
              <a:rect b="b" l="l" r="r" t="t"/>
              <a:pathLst>
                <a:path extrusionOk="0" h="6836" w="10765">
                  <a:moveTo>
                    <a:pt x="5361" y="1575"/>
                  </a:moveTo>
                  <a:cubicBezTo>
                    <a:pt x="6309" y="1575"/>
                    <a:pt x="7216" y="2317"/>
                    <a:pt x="7216" y="3430"/>
                  </a:cubicBezTo>
                  <a:cubicBezTo>
                    <a:pt x="7216" y="4430"/>
                    <a:pt x="6406" y="5264"/>
                    <a:pt x="5382" y="5264"/>
                  </a:cubicBezTo>
                  <a:cubicBezTo>
                    <a:pt x="3739" y="5264"/>
                    <a:pt x="2929" y="3287"/>
                    <a:pt x="4072" y="2120"/>
                  </a:cubicBezTo>
                  <a:cubicBezTo>
                    <a:pt x="4449" y="1744"/>
                    <a:pt x="4910" y="1575"/>
                    <a:pt x="5361" y="1575"/>
                  </a:cubicBezTo>
                  <a:close/>
                  <a:moveTo>
                    <a:pt x="5382" y="1"/>
                  </a:moveTo>
                  <a:cubicBezTo>
                    <a:pt x="4001" y="1"/>
                    <a:pt x="2691" y="739"/>
                    <a:pt x="1619" y="1644"/>
                  </a:cubicBezTo>
                  <a:cubicBezTo>
                    <a:pt x="1048" y="2120"/>
                    <a:pt x="524" y="2644"/>
                    <a:pt x="95" y="3239"/>
                  </a:cubicBezTo>
                  <a:cubicBezTo>
                    <a:pt x="0" y="3335"/>
                    <a:pt x="0" y="3501"/>
                    <a:pt x="95" y="3597"/>
                  </a:cubicBezTo>
                  <a:cubicBezTo>
                    <a:pt x="524" y="4192"/>
                    <a:pt x="1048" y="4740"/>
                    <a:pt x="1619" y="5216"/>
                  </a:cubicBezTo>
                  <a:cubicBezTo>
                    <a:pt x="2691" y="6097"/>
                    <a:pt x="4001" y="6835"/>
                    <a:pt x="5382" y="6835"/>
                  </a:cubicBezTo>
                  <a:cubicBezTo>
                    <a:pt x="6763" y="6835"/>
                    <a:pt x="8097" y="6121"/>
                    <a:pt x="9145" y="5216"/>
                  </a:cubicBezTo>
                  <a:cubicBezTo>
                    <a:pt x="9716" y="4740"/>
                    <a:pt x="10240" y="4192"/>
                    <a:pt x="10693" y="3597"/>
                  </a:cubicBezTo>
                  <a:cubicBezTo>
                    <a:pt x="10764" y="3501"/>
                    <a:pt x="10764" y="3335"/>
                    <a:pt x="10693" y="3239"/>
                  </a:cubicBezTo>
                  <a:cubicBezTo>
                    <a:pt x="10240" y="2644"/>
                    <a:pt x="9716" y="2120"/>
                    <a:pt x="9145" y="1644"/>
                  </a:cubicBezTo>
                  <a:cubicBezTo>
                    <a:pt x="8097" y="739"/>
                    <a:pt x="6763" y="1"/>
                    <a:pt x="538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17" name="Google Shape;417;p44"/>
          <p:cNvGrpSpPr/>
          <p:nvPr/>
        </p:nvGrpSpPr>
        <p:grpSpPr>
          <a:xfrm>
            <a:off x="6280768" y="2733660"/>
            <a:ext cx="249578" cy="358888"/>
            <a:chOff x="5646262" y="2290545"/>
            <a:chExt cx="249578" cy="358888"/>
          </a:xfrm>
        </p:grpSpPr>
        <p:sp>
          <p:nvSpPr>
            <p:cNvPr id="418" name="Google Shape;418;p44"/>
            <p:cNvSpPr/>
            <p:nvPr/>
          </p:nvSpPr>
          <p:spPr>
            <a:xfrm>
              <a:off x="5646262" y="2290545"/>
              <a:ext cx="249578" cy="268344"/>
            </a:xfrm>
            <a:custGeom>
              <a:rect b="b" l="l" r="r" t="t"/>
              <a:pathLst>
                <a:path extrusionOk="0" h="7836" w="7288">
                  <a:moveTo>
                    <a:pt x="2167" y="3746"/>
                  </a:moveTo>
                  <a:cubicBezTo>
                    <a:pt x="2322" y="3746"/>
                    <a:pt x="2477" y="3847"/>
                    <a:pt x="2477" y="4049"/>
                  </a:cubicBezTo>
                  <a:lnTo>
                    <a:pt x="2477" y="6431"/>
                  </a:lnTo>
                  <a:cubicBezTo>
                    <a:pt x="2477" y="6633"/>
                    <a:pt x="2322" y="6734"/>
                    <a:pt x="2167" y="6734"/>
                  </a:cubicBezTo>
                  <a:cubicBezTo>
                    <a:pt x="2012" y="6734"/>
                    <a:pt x="1858" y="6633"/>
                    <a:pt x="1858" y="6431"/>
                  </a:cubicBezTo>
                  <a:lnTo>
                    <a:pt x="1858" y="4049"/>
                  </a:lnTo>
                  <a:cubicBezTo>
                    <a:pt x="1858" y="3847"/>
                    <a:pt x="2012" y="3746"/>
                    <a:pt x="2167" y="3746"/>
                  </a:cubicBezTo>
                  <a:close/>
                  <a:moveTo>
                    <a:pt x="3644" y="2174"/>
                  </a:moveTo>
                  <a:cubicBezTo>
                    <a:pt x="3798" y="2174"/>
                    <a:pt x="3953" y="2275"/>
                    <a:pt x="3953" y="2477"/>
                  </a:cubicBezTo>
                  <a:lnTo>
                    <a:pt x="3953" y="6431"/>
                  </a:lnTo>
                  <a:cubicBezTo>
                    <a:pt x="3953" y="6633"/>
                    <a:pt x="3798" y="6734"/>
                    <a:pt x="3644" y="6734"/>
                  </a:cubicBezTo>
                  <a:cubicBezTo>
                    <a:pt x="3489" y="6734"/>
                    <a:pt x="3334" y="6633"/>
                    <a:pt x="3334" y="6431"/>
                  </a:cubicBezTo>
                  <a:lnTo>
                    <a:pt x="3334" y="2477"/>
                  </a:lnTo>
                  <a:cubicBezTo>
                    <a:pt x="3334" y="2275"/>
                    <a:pt x="3489" y="2174"/>
                    <a:pt x="3644" y="2174"/>
                  </a:cubicBezTo>
                  <a:close/>
                  <a:moveTo>
                    <a:pt x="5144" y="4936"/>
                  </a:moveTo>
                  <a:cubicBezTo>
                    <a:pt x="5299" y="4936"/>
                    <a:pt x="5454" y="5037"/>
                    <a:pt x="5454" y="5240"/>
                  </a:cubicBezTo>
                  <a:lnTo>
                    <a:pt x="5454" y="6431"/>
                  </a:lnTo>
                  <a:cubicBezTo>
                    <a:pt x="5454" y="6633"/>
                    <a:pt x="5299" y="6734"/>
                    <a:pt x="5144" y="6734"/>
                  </a:cubicBezTo>
                  <a:cubicBezTo>
                    <a:pt x="4989" y="6734"/>
                    <a:pt x="4834" y="6633"/>
                    <a:pt x="4834" y="6431"/>
                  </a:cubicBezTo>
                  <a:lnTo>
                    <a:pt x="4834" y="5240"/>
                  </a:lnTo>
                  <a:cubicBezTo>
                    <a:pt x="4834" y="5037"/>
                    <a:pt x="4989" y="4936"/>
                    <a:pt x="5144" y="4936"/>
                  </a:cubicBezTo>
                  <a:close/>
                  <a:moveTo>
                    <a:pt x="1548" y="1"/>
                  </a:moveTo>
                  <a:cubicBezTo>
                    <a:pt x="691" y="1"/>
                    <a:pt x="0" y="691"/>
                    <a:pt x="0" y="1525"/>
                  </a:cubicBezTo>
                  <a:lnTo>
                    <a:pt x="0" y="7836"/>
                  </a:lnTo>
                  <a:lnTo>
                    <a:pt x="7287" y="7836"/>
                  </a:lnTo>
                  <a:lnTo>
                    <a:pt x="7287" y="1525"/>
                  </a:lnTo>
                  <a:cubicBezTo>
                    <a:pt x="7264" y="691"/>
                    <a:pt x="6597" y="1"/>
                    <a:pt x="573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9" name="Google Shape;419;p44"/>
            <p:cNvSpPr/>
            <p:nvPr/>
          </p:nvSpPr>
          <p:spPr>
            <a:xfrm>
              <a:off x="5646262" y="2580053"/>
              <a:ext cx="249578" cy="69380"/>
            </a:xfrm>
            <a:custGeom>
              <a:rect b="b" l="l" r="r" t="t"/>
              <a:pathLst>
                <a:path extrusionOk="0" h="2026" w="7288">
                  <a:moveTo>
                    <a:pt x="3644" y="691"/>
                  </a:moveTo>
                  <a:cubicBezTo>
                    <a:pt x="3906" y="691"/>
                    <a:pt x="4049" y="1001"/>
                    <a:pt x="3858" y="1192"/>
                  </a:cubicBezTo>
                  <a:cubicBezTo>
                    <a:pt x="3797" y="1252"/>
                    <a:pt x="3725" y="1279"/>
                    <a:pt x="3654" y="1279"/>
                  </a:cubicBezTo>
                  <a:cubicBezTo>
                    <a:pt x="3502" y="1279"/>
                    <a:pt x="3358" y="1156"/>
                    <a:pt x="3358" y="977"/>
                  </a:cubicBezTo>
                  <a:cubicBezTo>
                    <a:pt x="3358" y="810"/>
                    <a:pt x="3477" y="691"/>
                    <a:pt x="3644" y="691"/>
                  </a:cubicBezTo>
                  <a:close/>
                  <a:moveTo>
                    <a:pt x="0" y="1"/>
                  </a:moveTo>
                  <a:lnTo>
                    <a:pt x="0" y="501"/>
                  </a:lnTo>
                  <a:cubicBezTo>
                    <a:pt x="0" y="1334"/>
                    <a:pt x="691" y="2025"/>
                    <a:pt x="1548" y="2025"/>
                  </a:cubicBezTo>
                  <a:lnTo>
                    <a:pt x="5763" y="2025"/>
                  </a:lnTo>
                  <a:cubicBezTo>
                    <a:pt x="6597" y="2025"/>
                    <a:pt x="7287" y="1334"/>
                    <a:pt x="7287" y="501"/>
                  </a:cubicBezTo>
                  <a:lnTo>
                    <a:pt x="728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20" name="Google Shape;420;p44"/>
          <p:cNvGrpSpPr/>
          <p:nvPr/>
        </p:nvGrpSpPr>
        <p:grpSpPr>
          <a:xfrm>
            <a:off x="6222167" y="4093166"/>
            <a:ext cx="366770" cy="297474"/>
            <a:chOff x="831093" y="2905635"/>
            <a:chExt cx="366770" cy="297474"/>
          </a:xfrm>
        </p:grpSpPr>
        <p:sp>
          <p:nvSpPr>
            <p:cNvPr id="421" name="Google Shape;421;p44"/>
            <p:cNvSpPr/>
            <p:nvPr/>
          </p:nvSpPr>
          <p:spPr>
            <a:xfrm>
              <a:off x="831093" y="3009116"/>
              <a:ext cx="286079" cy="193993"/>
            </a:xfrm>
            <a:custGeom>
              <a:rect b="b" l="l" r="r" t="t"/>
              <a:pathLst>
                <a:path extrusionOk="0" h="5669" w="8360">
                  <a:moveTo>
                    <a:pt x="4177" y="1339"/>
                  </a:moveTo>
                  <a:cubicBezTo>
                    <a:pt x="4942" y="1339"/>
                    <a:pt x="5669" y="1935"/>
                    <a:pt x="5669" y="2835"/>
                  </a:cubicBezTo>
                  <a:cubicBezTo>
                    <a:pt x="5669" y="3644"/>
                    <a:pt x="5002" y="4311"/>
                    <a:pt x="4192" y="4311"/>
                  </a:cubicBezTo>
                  <a:cubicBezTo>
                    <a:pt x="2859" y="4311"/>
                    <a:pt x="2192" y="2716"/>
                    <a:pt x="3121" y="1787"/>
                  </a:cubicBezTo>
                  <a:cubicBezTo>
                    <a:pt x="3430" y="1477"/>
                    <a:pt x="3808" y="1339"/>
                    <a:pt x="4177" y="1339"/>
                  </a:cubicBezTo>
                  <a:close/>
                  <a:moveTo>
                    <a:pt x="1346" y="1305"/>
                  </a:moveTo>
                  <a:cubicBezTo>
                    <a:pt x="1519" y="1305"/>
                    <a:pt x="1692" y="1418"/>
                    <a:pt x="1668" y="1644"/>
                  </a:cubicBezTo>
                  <a:lnTo>
                    <a:pt x="1668" y="4002"/>
                  </a:lnTo>
                  <a:cubicBezTo>
                    <a:pt x="1692" y="4228"/>
                    <a:pt x="1519" y="4341"/>
                    <a:pt x="1346" y="4341"/>
                  </a:cubicBezTo>
                  <a:cubicBezTo>
                    <a:pt x="1174" y="4341"/>
                    <a:pt x="1001" y="4228"/>
                    <a:pt x="1025" y="4002"/>
                  </a:cubicBezTo>
                  <a:lnTo>
                    <a:pt x="1025" y="1644"/>
                  </a:lnTo>
                  <a:cubicBezTo>
                    <a:pt x="1001" y="1418"/>
                    <a:pt x="1174" y="1305"/>
                    <a:pt x="1346" y="1305"/>
                  </a:cubicBezTo>
                  <a:close/>
                  <a:moveTo>
                    <a:pt x="1293" y="0"/>
                  </a:moveTo>
                  <a:cubicBezTo>
                    <a:pt x="574" y="0"/>
                    <a:pt x="1" y="610"/>
                    <a:pt x="1" y="1334"/>
                  </a:cubicBezTo>
                  <a:lnTo>
                    <a:pt x="1" y="4359"/>
                  </a:lnTo>
                  <a:cubicBezTo>
                    <a:pt x="1" y="5073"/>
                    <a:pt x="596" y="5669"/>
                    <a:pt x="1335" y="5669"/>
                  </a:cubicBezTo>
                  <a:lnTo>
                    <a:pt x="7050" y="5669"/>
                  </a:lnTo>
                  <a:cubicBezTo>
                    <a:pt x="7764" y="5669"/>
                    <a:pt x="8360" y="5073"/>
                    <a:pt x="8360" y="4359"/>
                  </a:cubicBezTo>
                  <a:lnTo>
                    <a:pt x="8360" y="2620"/>
                  </a:lnTo>
                  <a:lnTo>
                    <a:pt x="8217" y="2620"/>
                  </a:lnTo>
                  <a:cubicBezTo>
                    <a:pt x="7907" y="2620"/>
                    <a:pt x="7622" y="2573"/>
                    <a:pt x="7336" y="2501"/>
                  </a:cubicBezTo>
                  <a:lnTo>
                    <a:pt x="7336" y="4002"/>
                  </a:lnTo>
                  <a:cubicBezTo>
                    <a:pt x="7360" y="4228"/>
                    <a:pt x="7193" y="4341"/>
                    <a:pt x="7023" y="4341"/>
                  </a:cubicBezTo>
                  <a:cubicBezTo>
                    <a:pt x="6854" y="4341"/>
                    <a:pt x="6681" y="4228"/>
                    <a:pt x="6693" y="4002"/>
                  </a:cubicBezTo>
                  <a:lnTo>
                    <a:pt x="6693" y="2239"/>
                  </a:lnTo>
                  <a:cubicBezTo>
                    <a:pt x="5859" y="1763"/>
                    <a:pt x="5264" y="930"/>
                    <a:pt x="5097" y="1"/>
                  </a:cubicBezTo>
                  <a:lnTo>
                    <a:pt x="1335" y="1"/>
                  </a:lnTo>
                  <a:cubicBezTo>
                    <a:pt x="1321" y="0"/>
                    <a:pt x="1307" y="0"/>
                    <a:pt x="12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2" name="Google Shape;422;p44"/>
            <p:cNvSpPr/>
            <p:nvPr/>
          </p:nvSpPr>
          <p:spPr>
            <a:xfrm>
              <a:off x="996547" y="2905635"/>
              <a:ext cx="201316" cy="171819"/>
            </a:xfrm>
            <a:custGeom>
              <a:rect b="b" l="l" r="r" t="t"/>
              <a:pathLst>
                <a:path extrusionOk="0" h="5021" w="5883">
                  <a:moveTo>
                    <a:pt x="3370" y="882"/>
                  </a:moveTo>
                  <a:cubicBezTo>
                    <a:pt x="3519" y="882"/>
                    <a:pt x="3668" y="977"/>
                    <a:pt x="3692" y="1167"/>
                  </a:cubicBezTo>
                  <a:lnTo>
                    <a:pt x="3692" y="2191"/>
                  </a:lnTo>
                  <a:lnTo>
                    <a:pt x="4406" y="2191"/>
                  </a:lnTo>
                  <a:cubicBezTo>
                    <a:pt x="4421" y="2190"/>
                    <a:pt x="4435" y="2189"/>
                    <a:pt x="4448" y="2189"/>
                  </a:cubicBezTo>
                  <a:cubicBezTo>
                    <a:pt x="4844" y="2189"/>
                    <a:pt x="4844" y="2813"/>
                    <a:pt x="4448" y="2813"/>
                  </a:cubicBezTo>
                  <a:cubicBezTo>
                    <a:pt x="4435" y="2813"/>
                    <a:pt x="4421" y="2812"/>
                    <a:pt x="4406" y="2811"/>
                  </a:cubicBezTo>
                  <a:lnTo>
                    <a:pt x="3382" y="2811"/>
                  </a:lnTo>
                  <a:cubicBezTo>
                    <a:pt x="3191" y="2811"/>
                    <a:pt x="3049" y="2668"/>
                    <a:pt x="3049" y="2501"/>
                  </a:cubicBezTo>
                  <a:lnTo>
                    <a:pt x="3049" y="1167"/>
                  </a:lnTo>
                  <a:cubicBezTo>
                    <a:pt x="3072" y="977"/>
                    <a:pt x="3221" y="882"/>
                    <a:pt x="3370" y="882"/>
                  </a:cubicBezTo>
                  <a:close/>
                  <a:moveTo>
                    <a:pt x="3382" y="0"/>
                  </a:moveTo>
                  <a:cubicBezTo>
                    <a:pt x="1120" y="0"/>
                    <a:pt x="0" y="2691"/>
                    <a:pt x="1596" y="4287"/>
                  </a:cubicBezTo>
                  <a:cubicBezTo>
                    <a:pt x="2103" y="4794"/>
                    <a:pt x="2728" y="5021"/>
                    <a:pt x="3343" y="5021"/>
                  </a:cubicBezTo>
                  <a:cubicBezTo>
                    <a:pt x="4636" y="5021"/>
                    <a:pt x="5882" y="4018"/>
                    <a:pt x="5882" y="2501"/>
                  </a:cubicBezTo>
                  <a:cubicBezTo>
                    <a:pt x="5882" y="1120"/>
                    <a:pt x="4763" y="0"/>
                    <a:pt x="338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3" name="Google Shape;423;p44"/>
            <p:cNvSpPr/>
            <p:nvPr/>
          </p:nvSpPr>
          <p:spPr>
            <a:xfrm>
              <a:off x="935430" y="3076769"/>
              <a:ext cx="69295" cy="58858"/>
            </a:xfrm>
            <a:custGeom>
              <a:rect b="b" l="l" r="r" t="t"/>
              <a:pathLst>
                <a:path extrusionOk="0" h="1720" w="2025">
                  <a:moveTo>
                    <a:pt x="1143" y="0"/>
                  </a:moveTo>
                  <a:cubicBezTo>
                    <a:pt x="381" y="0"/>
                    <a:pt x="0" y="929"/>
                    <a:pt x="548" y="1477"/>
                  </a:cubicBezTo>
                  <a:cubicBezTo>
                    <a:pt x="715" y="1644"/>
                    <a:pt x="926" y="1719"/>
                    <a:pt x="1135" y="1719"/>
                  </a:cubicBezTo>
                  <a:cubicBezTo>
                    <a:pt x="1583" y="1719"/>
                    <a:pt x="2024" y="1377"/>
                    <a:pt x="2024" y="858"/>
                  </a:cubicBezTo>
                  <a:cubicBezTo>
                    <a:pt x="2024" y="382"/>
                    <a:pt x="1620" y="0"/>
                    <a:pt x="114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24" name="Google Shape;424;p44"/>
          <p:cNvGrpSpPr/>
          <p:nvPr/>
        </p:nvGrpSpPr>
        <p:grpSpPr>
          <a:xfrm>
            <a:off x="6268219" y="1400916"/>
            <a:ext cx="274684" cy="366769"/>
            <a:chOff x="876743" y="4633266"/>
            <a:chExt cx="274684" cy="366769"/>
          </a:xfrm>
        </p:grpSpPr>
        <p:sp>
          <p:nvSpPr>
            <p:cNvPr id="425" name="Google Shape;425;p44"/>
            <p:cNvSpPr/>
            <p:nvPr/>
          </p:nvSpPr>
          <p:spPr>
            <a:xfrm>
              <a:off x="985117" y="4826574"/>
              <a:ext cx="68508" cy="59372"/>
            </a:xfrm>
            <a:custGeom>
              <a:rect b="b" l="l" r="r" t="t"/>
              <a:pathLst>
                <a:path extrusionOk="0" h="1735" w="2002">
                  <a:moveTo>
                    <a:pt x="868" y="0"/>
                  </a:moveTo>
                  <a:cubicBezTo>
                    <a:pt x="425" y="0"/>
                    <a:pt x="1" y="346"/>
                    <a:pt x="1" y="877"/>
                  </a:cubicBezTo>
                  <a:cubicBezTo>
                    <a:pt x="1" y="1353"/>
                    <a:pt x="382" y="1734"/>
                    <a:pt x="858" y="1734"/>
                  </a:cubicBezTo>
                  <a:cubicBezTo>
                    <a:pt x="1620" y="1734"/>
                    <a:pt x="2001" y="806"/>
                    <a:pt x="1477" y="258"/>
                  </a:cubicBezTo>
                  <a:cubicBezTo>
                    <a:pt x="1300" y="80"/>
                    <a:pt x="1082" y="0"/>
                    <a:pt x="8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6" name="Google Shape;426;p44"/>
            <p:cNvSpPr/>
            <p:nvPr/>
          </p:nvSpPr>
          <p:spPr>
            <a:xfrm>
              <a:off x="979437" y="4907094"/>
              <a:ext cx="70117" cy="44862"/>
            </a:xfrm>
            <a:custGeom>
              <a:rect b="b" l="l" r="r" t="t"/>
              <a:pathLst>
                <a:path extrusionOk="0" h="1311" w="2049">
                  <a:moveTo>
                    <a:pt x="1024" y="1"/>
                  </a:moveTo>
                  <a:cubicBezTo>
                    <a:pt x="453" y="1"/>
                    <a:pt x="0" y="477"/>
                    <a:pt x="0" y="1048"/>
                  </a:cubicBezTo>
                  <a:lnTo>
                    <a:pt x="0" y="1310"/>
                  </a:lnTo>
                  <a:lnTo>
                    <a:pt x="2048" y="1310"/>
                  </a:lnTo>
                  <a:lnTo>
                    <a:pt x="2048" y="1048"/>
                  </a:lnTo>
                  <a:cubicBezTo>
                    <a:pt x="2048" y="477"/>
                    <a:pt x="1596" y="1"/>
                    <a:pt x="102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7" name="Google Shape;427;p44"/>
            <p:cNvSpPr/>
            <p:nvPr/>
          </p:nvSpPr>
          <p:spPr>
            <a:xfrm>
              <a:off x="876743" y="4725146"/>
              <a:ext cx="274684" cy="274889"/>
            </a:xfrm>
            <a:custGeom>
              <a:rect b="b" l="l" r="r" t="t"/>
              <a:pathLst>
                <a:path extrusionOk="0" h="8033" w="8027">
                  <a:moveTo>
                    <a:pt x="4025" y="698"/>
                  </a:moveTo>
                  <a:lnTo>
                    <a:pt x="5002" y="1364"/>
                  </a:lnTo>
                  <a:lnTo>
                    <a:pt x="3049" y="1364"/>
                  </a:lnTo>
                  <a:lnTo>
                    <a:pt x="4025" y="698"/>
                  </a:lnTo>
                  <a:close/>
                  <a:moveTo>
                    <a:pt x="4049" y="2341"/>
                  </a:moveTo>
                  <a:cubicBezTo>
                    <a:pt x="5454" y="2341"/>
                    <a:pt x="6073" y="4103"/>
                    <a:pt x="5002" y="4984"/>
                  </a:cubicBezTo>
                  <a:cubicBezTo>
                    <a:pt x="5454" y="5294"/>
                    <a:pt x="5716" y="5818"/>
                    <a:pt x="5716" y="6365"/>
                  </a:cubicBezTo>
                  <a:lnTo>
                    <a:pt x="5716" y="6937"/>
                  </a:lnTo>
                  <a:lnTo>
                    <a:pt x="5692" y="6937"/>
                  </a:lnTo>
                  <a:cubicBezTo>
                    <a:pt x="5692" y="7104"/>
                    <a:pt x="5549" y="7246"/>
                    <a:pt x="5359" y="7246"/>
                  </a:cubicBezTo>
                  <a:lnTo>
                    <a:pt x="2692" y="7246"/>
                  </a:lnTo>
                  <a:cubicBezTo>
                    <a:pt x="2525" y="7246"/>
                    <a:pt x="2382" y="7104"/>
                    <a:pt x="2382" y="6937"/>
                  </a:cubicBezTo>
                  <a:lnTo>
                    <a:pt x="2382" y="6365"/>
                  </a:lnTo>
                  <a:cubicBezTo>
                    <a:pt x="2406" y="5818"/>
                    <a:pt x="2668" y="5294"/>
                    <a:pt x="3120" y="4984"/>
                  </a:cubicBezTo>
                  <a:cubicBezTo>
                    <a:pt x="2025" y="4103"/>
                    <a:pt x="2644" y="2341"/>
                    <a:pt x="4049" y="2341"/>
                  </a:cubicBezTo>
                  <a:close/>
                  <a:moveTo>
                    <a:pt x="4025" y="1"/>
                  </a:moveTo>
                  <a:cubicBezTo>
                    <a:pt x="3966" y="1"/>
                    <a:pt x="3906" y="19"/>
                    <a:pt x="3858" y="55"/>
                  </a:cubicBezTo>
                  <a:lnTo>
                    <a:pt x="1906" y="1364"/>
                  </a:lnTo>
                  <a:lnTo>
                    <a:pt x="1001" y="1364"/>
                  </a:lnTo>
                  <a:cubicBezTo>
                    <a:pt x="453" y="1364"/>
                    <a:pt x="1" y="1793"/>
                    <a:pt x="1" y="2341"/>
                  </a:cubicBezTo>
                  <a:lnTo>
                    <a:pt x="1" y="7056"/>
                  </a:lnTo>
                  <a:cubicBezTo>
                    <a:pt x="1" y="7580"/>
                    <a:pt x="453" y="8032"/>
                    <a:pt x="1001" y="8032"/>
                  </a:cubicBezTo>
                  <a:lnTo>
                    <a:pt x="7050" y="8032"/>
                  </a:lnTo>
                  <a:cubicBezTo>
                    <a:pt x="7597" y="8032"/>
                    <a:pt x="8026" y="7580"/>
                    <a:pt x="8026" y="7056"/>
                  </a:cubicBezTo>
                  <a:lnTo>
                    <a:pt x="8026" y="2341"/>
                  </a:lnTo>
                  <a:cubicBezTo>
                    <a:pt x="8026" y="1793"/>
                    <a:pt x="7597" y="1364"/>
                    <a:pt x="7050" y="1364"/>
                  </a:cubicBezTo>
                  <a:lnTo>
                    <a:pt x="6145" y="1364"/>
                  </a:lnTo>
                  <a:lnTo>
                    <a:pt x="4192" y="55"/>
                  </a:lnTo>
                  <a:cubicBezTo>
                    <a:pt x="4144" y="19"/>
                    <a:pt x="4085" y="1"/>
                    <a:pt x="40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8" name="Google Shape;428;p44"/>
            <p:cNvSpPr/>
            <p:nvPr/>
          </p:nvSpPr>
          <p:spPr>
            <a:xfrm>
              <a:off x="897925" y="4633266"/>
              <a:ext cx="244536" cy="21251"/>
            </a:xfrm>
            <a:custGeom>
              <a:rect b="b" l="l" r="r" t="t"/>
              <a:pathLst>
                <a:path extrusionOk="0" h="621" w="7146">
                  <a:moveTo>
                    <a:pt x="382" y="1"/>
                  </a:moveTo>
                  <a:cubicBezTo>
                    <a:pt x="1" y="49"/>
                    <a:pt x="1" y="596"/>
                    <a:pt x="382" y="620"/>
                  </a:cubicBezTo>
                  <a:lnTo>
                    <a:pt x="6764" y="620"/>
                  </a:lnTo>
                  <a:cubicBezTo>
                    <a:pt x="7145" y="596"/>
                    <a:pt x="7145" y="49"/>
                    <a:pt x="676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9" name="Google Shape;429;p44"/>
            <p:cNvSpPr/>
            <p:nvPr/>
          </p:nvSpPr>
          <p:spPr>
            <a:xfrm>
              <a:off x="932145" y="4679736"/>
              <a:ext cx="163845" cy="21216"/>
            </a:xfrm>
            <a:custGeom>
              <a:rect b="b" l="l" r="r" t="t"/>
              <a:pathLst>
                <a:path extrusionOk="0" h="620" w="4788">
                  <a:moveTo>
                    <a:pt x="382" y="0"/>
                  </a:moveTo>
                  <a:cubicBezTo>
                    <a:pt x="1" y="24"/>
                    <a:pt x="1" y="572"/>
                    <a:pt x="382" y="620"/>
                  </a:cubicBezTo>
                  <a:lnTo>
                    <a:pt x="4430" y="620"/>
                  </a:lnTo>
                  <a:cubicBezTo>
                    <a:pt x="4788" y="572"/>
                    <a:pt x="4788" y="24"/>
                    <a:pt x="443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30" name="Google Shape;430;p44"/>
          <p:cNvGrpSpPr/>
          <p:nvPr/>
        </p:nvGrpSpPr>
        <p:grpSpPr>
          <a:xfrm>
            <a:off x="457201" y="923763"/>
            <a:ext cx="2860898" cy="656701"/>
            <a:chOff x="457202" y="923762"/>
            <a:chExt cx="2860898" cy="656701"/>
          </a:xfrm>
        </p:grpSpPr>
        <p:sp>
          <p:nvSpPr>
            <p:cNvPr id="431" name="Google Shape;431;p44"/>
            <p:cNvSpPr txBox="1"/>
            <p:nvPr/>
          </p:nvSpPr>
          <p:spPr>
            <a:xfrm>
              <a:off x="457202" y="1248663"/>
              <a:ext cx="1981200" cy="331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Image recognition</a:t>
              </a:r>
              <a:endParaRPr b="1" sz="1800">
                <a:solidFill>
                  <a:schemeClr val="dk1"/>
                </a:solidFill>
                <a:latin typeface="Fira Sans Extra Condensed"/>
                <a:ea typeface="Fira Sans Extra Condensed"/>
                <a:cs typeface="Fira Sans Extra Condensed"/>
                <a:sym typeface="Fira Sans Extra Condensed"/>
              </a:endParaRPr>
            </a:p>
          </p:txBody>
        </p:sp>
        <p:sp>
          <p:nvSpPr>
            <p:cNvPr id="432" name="Google Shape;432;p44"/>
            <p:cNvSpPr/>
            <p:nvPr/>
          </p:nvSpPr>
          <p:spPr>
            <a:xfrm>
              <a:off x="2798500" y="923762"/>
              <a:ext cx="519600" cy="51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ru" sz="1200">
                  <a:solidFill>
                    <a:schemeClr val="dk1"/>
                  </a:solidFill>
                  <a:latin typeface="Fira Sans Extra Condensed"/>
                  <a:ea typeface="Fira Sans Extra Condensed"/>
                  <a:cs typeface="Fira Sans Extra Condensed"/>
                  <a:sym typeface="Fira Sans Extra Condensed"/>
                </a:rPr>
                <a:t>01</a:t>
              </a:r>
              <a:endParaRPr b="1" sz="1200">
                <a:solidFill>
                  <a:schemeClr val="dk1"/>
                </a:solidFill>
                <a:latin typeface="Fira Sans Extra Condensed"/>
                <a:ea typeface="Fira Sans Extra Condensed"/>
                <a:cs typeface="Fira Sans Extra Condensed"/>
                <a:sym typeface="Fira Sans Extra Condensed"/>
              </a:endParaRPr>
            </a:p>
          </p:txBody>
        </p:sp>
      </p:grpSp>
      <p:grpSp>
        <p:nvGrpSpPr>
          <p:cNvPr id="433" name="Google Shape;433;p44"/>
          <p:cNvGrpSpPr/>
          <p:nvPr/>
        </p:nvGrpSpPr>
        <p:grpSpPr>
          <a:xfrm>
            <a:off x="457194" y="2258449"/>
            <a:ext cx="2860906" cy="650825"/>
            <a:chOff x="457194" y="2258450"/>
            <a:chExt cx="2860906" cy="650825"/>
          </a:xfrm>
        </p:grpSpPr>
        <p:sp>
          <p:nvSpPr>
            <p:cNvPr id="434" name="Google Shape;434;p44"/>
            <p:cNvSpPr txBox="1"/>
            <p:nvPr/>
          </p:nvSpPr>
          <p:spPr>
            <a:xfrm>
              <a:off x="457194" y="2577475"/>
              <a:ext cx="1981200" cy="331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Voice recognition</a:t>
              </a:r>
              <a:endParaRPr b="1" sz="1800">
                <a:solidFill>
                  <a:schemeClr val="dk1"/>
                </a:solidFill>
                <a:latin typeface="Fira Sans Extra Condensed"/>
                <a:ea typeface="Fira Sans Extra Condensed"/>
                <a:cs typeface="Fira Sans Extra Condensed"/>
                <a:sym typeface="Fira Sans Extra Condensed"/>
              </a:endParaRPr>
            </a:p>
          </p:txBody>
        </p:sp>
        <p:sp>
          <p:nvSpPr>
            <p:cNvPr id="435" name="Google Shape;435;p44"/>
            <p:cNvSpPr/>
            <p:nvPr/>
          </p:nvSpPr>
          <p:spPr>
            <a:xfrm>
              <a:off x="2798500" y="2258450"/>
              <a:ext cx="519600" cy="519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ru" sz="1200">
                  <a:solidFill>
                    <a:schemeClr val="dk1"/>
                  </a:solidFill>
                  <a:latin typeface="Fira Sans Extra Condensed"/>
                  <a:ea typeface="Fira Sans Extra Condensed"/>
                  <a:cs typeface="Fira Sans Extra Condensed"/>
                  <a:sym typeface="Fira Sans Extra Condensed"/>
                </a:rPr>
                <a:t>03</a:t>
              </a:r>
              <a:endParaRPr b="1" sz="1200">
                <a:solidFill>
                  <a:schemeClr val="dk1"/>
                </a:solidFill>
                <a:latin typeface="Fira Sans Extra Condensed"/>
                <a:ea typeface="Fira Sans Extra Condensed"/>
                <a:cs typeface="Fira Sans Extra Condensed"/>
                <a:sym typeface="Fira Sans Extra Condensed"/>
              </a:endParaRPr>
            </a:p>
          </p:txBody>
        </p:sp>
      </p:grpSp>
      <p:grpSp>
        <p:nvGrpSpPr>
          <p:cNvPr id="436" name="Google Shape;436;p44"/>
          <p:cNvGrpSpPr/>
          <p:nvPr/>
        </p:nvGrpSpPr>
        <p:grpSpPr>
          <a:xfrm>
            <a:off x="457194" y="3593825"/>
            <a:ext cx="2860906" cy="644246"/>
            <a:chOff x="457194" y="3593825"/>
            <a:chExt cx="2860906" cy="644246"/>
          </a:xfrm>
        </p:grpSpPr>
        <p:sp>
          <p:nvSpPr>
            <p:cNvPr id="437" name="Google Shape;437;p44"/>
            <p:cNvSpPr txBox="1"/>
            <p:nvPr/>
          </p:nvSpPr>
          <p:spPr>
            <a:xfrm>
              <a:off x="457194" y="3906271"/>
              <a:ext cx="1981200" cy="331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Optical recognition</a:t>
              </a:r>
              <a:endParaRPr b="1" sz="1800">
                <a:solidFill>
                  <a:schemeClr val="dk1"/>
                </a:solidFill>
                <a:latin typeface="Fira Sans Extra Condensed"/>
                <a:ea typeface="Fira Sans Extra Condensed"/>
                <a:cs typeface="Fira Sans Extra Condensed"/>
                <a:sym typeface="Fira Sans Extra Condensed"/>
              </a:endParaRPr>
            </a:p>
          </p:txBody>
        </p:sp>
        <p:sp>
          <p:nvSpPr>
            <p:cNvPr id="438" name="Google Shape;438;p44"/>
            <p:cNvSpPr/>
            <p:nvPr/>
          </p:nvSpPr>
          <p:spPr>
            <a:xfrm>
              <a:off x="2798500" y="3593825"/>
              <a:ext cx="519600" cy="519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ru" sz="1200">
                  <a:solidFill>
                    <a:schemeClr val="dk1"/>
                  </a:solidFill>
                  <a:latin typeface="Fira Sans Extra Condensed"/>
                  <a:ea typeface="Fira Sans Extra Condensed"/>
                  <a:cs typeface="Fira Sans Extra Condensed"/>
                  <a:sym typeface="Fira Sans Extra Condensed"/>
                </a:rPr>
                <a:t>05</a:t>
              </a:r>
              <a:endParaRPr b="1" sz="1200">
                <a:solidFill>
                  <a:schemeClr val="dk1"/>
                </a:solidFill>
                <a:latin typeface="Fira Sans Extra Condensed"/>
                <a:ea typeface="Fira Sans Extra Condensed"/>
                <a:cs typeface="Fira Sans Extra Condensed"/>
                <a:sym typeface="Fira Sans Extra Condensed"/>
              </a:endParaRPr>
            </a:p>
          </p:txBody>
        </p:sp>
      </p:grpSp>
      <p:grpSp>
        <p:nvGrpSpPr>
          <p:cNvPr id="439" name="Google Shape;439;p44"/>
          <p:cNvGrpSpPr/>
          <p:nvPr/>
        </p:nvGrpSpPr>
        <p:grpSpPr>
          <a:xfrm>
            <a:off x="5825890" y="923763"/>
            <a:ext cx="2860914" cy="656701"/>
            <a:chOff x="5825888" y="923762"/>
            <a:chExt cx="2860914" cy="656701"/>
          </a:xfrm>
        </p:grpSpPr>
        <p:sp>
          <p:nvSpPr>
            <p:cNvPr id="440" name="Google Shape;440;p44"/>
            <p:cNvSpPr txBox="1"/>
            <p:nvPr/>
          </p:nvSpPr>
          <p:spPr>
            <a:xfrm>
              <a:off x="6705602" y="1248663"/>
              <a:ext cx="1981200" cy="3318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Customization</a:t>
              </a:r>
              <a:endParaRPr b="1" sz="1800">
                <a:solidFill>
                  <a:schemeClr val="dk1"/>
                </a:solidFill>
                <a:latin typeface="Fira Sans Extra Condensed"/>
                <a:ea typeface="Fira Sans Extra Condensed"/>
                <a:cs typeface="Fira Sans Extra Condensed"/>
                <a:sym typeface="Fira Sans Extra Condensed"/>
              </a:endParaRPr>
            </a:p>
          </p:txBody>
        </p:sp>
        <p:sp>
          <p:nvSpPr>
            <p:cNvPr id="441" name="Google Shape;441;p44"/>
            <p:cNvSpPr/>
            <p:nvPr/>
          </p:nvSpPr>
          <p:spPr>
            <a:xfrm>
              <a:off x="5825888" y="923762"/>
              <a:ext cx="519600" cy="519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ru" sz="1200">
                  <a:solidFill>
                    <a:schemeClr val="dk1"/>
                  </a:solidFill>
                  <a:latin typeface="Fira Sans Extra Condensed"/>
                  <a:ea typeface="Fira Sans Extra Condensed"/>
                  <a:cs typeface="Fira Sans Extra Condensed"/>
                  <a:sym typeface="Fira Sans Extra Condensed"/>
                </a:rPr>
                <a:t>02</a:t>
              </a:r>
              <a:endParaRPr b="1" sz="1200">
                <a:solidFill>
                  <a:schemeClr val="dk1"/>
                </a:solidFill>
                <a:latin typeface="Fira Sans Extra Condensed"/>
                <a:ea typeface="Fira Sans Extra Condensed"/>
                <a:cs typeface="Fira Sans Extra Condensed"/>
                <a:sym typeface="Fira Sans Extra Condensed"/>
              </a:endParaRPr>
            </a:p>
          </p:txBody>
        </p:sp>
      </p:grpSp>
      <p:grpSp>
        <p:nvGrpSpPr>
          <p:cNvPr id="442" name="Google Shape;442;p44"/>
          <p:cNvGrpSpPr/>
          <p:nvPr/>
        </p:nvGrpSpPr>
        <p:grpSpPr>
          <a:xfrm>
            <a:off x="5825890" y="2258449"/>
            <a:ext cx="2860914" cy="650825"/>
            <a:chOff x="5825888" y="2258450"/>
            <a:chExt cx="2860914" cy="650825"/>
          </a:xfrm>
        </p:grpSpPr>
        <p:sp>
          <p:nvSpPr>
            <p:cNvPr id="443" name="Google Shape;443;p44"/>
            <p:cNvSpPr txBox="1"/>
            <p:nvPr/>
          </p:nvSpPr>
          <p:spPr>
            <a:xfrm>
              <a:off x="6705602" y="2577475"/>
              <a:ext cx="1981200" cy="3318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Data analysis</a:t>
              </a:r>
              <a:endParaRPr b="1" sz="1800">
                <a:solidFill>
                  <a:schemeClr val="dk1"/>
                </a:solidFill>
                <a:latin typeface="Fira Sans Extra Condensed"/>
                <a:ea typeface="Fira Sans Extra Condensed"/>
                <a:cs typeface="Fira Sans Extra Condensed"/>
                <a:sym typeface="Fira Sans Extra Condensed"/>
              </a:endParaRPr>
            </a:p>
          </p:txBody>
        </p:sp>
        <p:sp>
          <p:nvSpPr>
            <p:cNvPr id="444" name="Google Shape;444;p44"/>
            <p:cNvSpPr/>
            <p:nvPr/>
          </p:nvSpPr>
          <p:spPr>
            <a:xfrm>
              <a:off x="5825888" y="2258450"/>
              <a:ext cx="519600" cy="5196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ru" sz="1200">
                  <a:solidFill>
                    <a:schemeClr val="dk1"/>
                  </a:solidFill>
                  <a:latin typeface="Fira Sans Extra Condensed"/>
                  <a:ea typeface="Fira Sans Extra Condensed"/>
                  <a:cs typeface="Fira Sans Extra Condensed"/>
                  <a:sym typeface="Fira Sans Extra Condensed"/>
                </a:rPr>
                <a:t>04</a:t>
              </a:r>
              <a:endParaRPr b="1" sz="1200">
                <a:solidFill>
                  <a:schemeClr val="dk1"/>
                </a:solidFill>
                <a:latin typeface="Fira Sans Extra Condensed"/>
                <a:ea typeface="Fira Sans Extra Condensed"/>
                <a:cs typeface="Fira Sans Extra Condensed"/>
                <a:sym typeface="Fira Sans Extra Condensed"/>
              </a:endParaRPr>
            </a:p>
          </p:txBody>
        </p:sp>
      </p:grpSp>
      <p:grpSp>
        <p:nvGrpSpPr>
          <p:cNvPr id="445" name="Google Shape;445;p44"/>
          <p:cNvGrpSpPr/>
          <p:nvPr/>
        </p:nvGrpSpPr>
        <p:grpSpPr>
          <a:xfrm>
            <a:off x="5825890" y="3593825"/>
            <a:ext cx="2860914" cy="644246"/>
            <a:chOff x="5825888" y="3593825"/>
            <a:chExt cx="2860914" cy="644246"/>
          </a:xfrm>
        </p:grpSpPr>
        <p:sp>
          <p:nvSpPr>
            <p:cNvPr id="446" name="Google Shape;446;p44"/>
            <p:cNvSpPr txBox="1"/>
            <p:nvPr/>
          </p:nvSpPr>
          <p:spPr>
            <a:xfrm>
              <a:off x="6705602" y="3906271"/>
              <a:ext cx="1981200" cy="3318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Memory data</a:t>
              </a:r>
              <a:endParaRPr b="1" sz="1800">
                <a:solidFill>
                  <a:schemeClr val="dk1"/>
                </a:solidFill>
                <a:latin typeface="Fira Sans Extra Condensed"/>
                <a:ea typeface="Fira Sans Extra Condensed"/>
                <a:cs typeface="Fira Sans Extra Condensed"/>
                <a:sym typeface="Fira Sans Extra Condensed"/>
              </a:endParaRPr>
            </a:p>
          </p:txBody>
        </p:sp>
        <p:sp>
          <p:nvSpPr>
            <p:cNvPr id="447" name="Google Shape;447;p44"/>
            <p:cNvSpPr/>
            <p:nvPr/>
          </p:nvSpPr>
          <p:spPr>
            <a:xfrm>
              <a:off x="5825888" y="3593825"/>
              <a:ext cx="519600" cy="519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ru" sz="1200">
                  <a:solidFill>
                    <a:schemeClr val="dk1"/>
                  </a:solidFill>
                  <a:latin typeface="Fira Sans Extra Condensed"/>
                  <a:ea typeface="Fira Sans Extra Condensed"/>
                  <a:cs typeface="Fira Sans Extra Condensed"/>
                  <a:sym typeface="Fira Sans Extra Condensed"/>
                </a:rPr>
                <a:t>06</a:t>
              </a:r>
              <a:endParaRPr b="1" sz="1200">
                <a:solidFill>
                  <a:schemeClr val="dk1"/>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5"/>
          <p:cNvSpPr txBox="1"/>
          <p:nvPr>
            <p:ph type="title"/>
          </p:nvPr>
        </p:nvSpPr>
        <p:spPr>
          <a:xfrm>
            <a:off x="233775" y="307500"/>
            <a:ext cx="6390600" cy="456000"/>
          </a:xfrm>
          <a:prstGeom prst="rect">
            <a:avLst/>
          </a:prstGeom>
          <a:noFill/>
          <a:ln>
            <a:noFill/>
          </a:ln>
        </p:spPr>
        <p:txBody>
          <a:bodyPr anchorCtr="0" anchor="ctr" bIns="68575" lIns="68575" spcFirstLastPara="1" rIns="68575" wrap="square" tIns="68575">
            <a:normAutofit fontScale="90000"/>
          </a:bodyPr>
          <a:lstStyle/>
          <a:p>
            <a:pPr indent="0" lvl="0" marL="0" rtl="0" algn="ctr">
              <a:lnSpc>
                <a:spcPct val="90000"/>
              </a:lnSpc>
              <a:spcBef>
                <a:spcPts val="0"/>
              </a:spcBef>
              <a:spcAft>
                <a:spcPts val="0"/>
              </a:spcAft>
              <a:buClr>
                <a:schemeClr val="accent2"/>
              </a:buClr>
              <a:buSzPct val="76666"/>
              <a:buFont typeface="Gill Sans"/>
              <a:buNone/>
            </a:pPr>
            <a:r>
              <a:rPr lang="ru"/>
              <a:t>ЦИФРОВОЙ СЛЕД</a:t>
            </a:r>
            <a:endParaRPr/>
          </a:p>
        </p:txBody>
      </p:sp>
      <p:sp>
        <p:nvSpPr>
          <p:cNvPr id="453" name="Google Shape;453;p45"/>
          <p:cNvSpPr txBox="1"/>
          <p:nvPr/>
        </p:nvSpPr>
        <p:spPr>
          <a:xfrm>
            <a:off x="202131" y="1040554"/>
            <a:ext cx="8713200" cy="3086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Цифровой след обычного человека – годовой объем данных, создаваемых в мире на душу населения.</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Цифровой след человечества по данным компании IDC (International Data Corporation):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2003 год - 5 эксабайтов данных (1 ЭБ = 1 млрд гигабайтов).</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2005 год - 130 экзабайт</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2008 год - 0,18 зеттабайта (1 ЗБ = 1024 эксабайта)</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2011 год — 1,76 зеттабайта</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2013 год — 4,4 зеттабайта.</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В мае 2015 года глобальное количество данных превысило 6,5 зеттабайта.</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К 2020 году, по прогнозам, человечество сформирует 40-44 зеттабайтов информации.</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Естественно возникает потребность не только хранить, но и извлекать из этих данных полезную информацию, обрабатывать и анализировать ее.</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6"/>
          <p:cNvSpPr txBox="1"/>
          <p:nvPr>
            <p:ph type="ctrTitle"/>
          </p:nvPr>
        </p:nvSpPr>
        <p:spPr>
          <a:xfrm>
            <a:off x="1417500" y="0"/>
            <a:ext cx="6733200" cy="4542900"/>
          </a:xfrm>
          <a:prstGeom prst="rect">
            <a:avLst/>
          </a:prstGeom>
          <a:solidFill>
            <a:schemeClr val="lt1">
              <a:alpha val="69800"/>
            </a:schemeClr>
          </a:solidFill>
          <a:ln>
            <a:noFill/>
          </a:ln>
        </p:spPr>
        <p:txBody>
          <a:bodyPr anchorCtr="0" anchor="ctr" bIns="0" lIns="837000" spcFirstLastPara="1" rIns="135000" wrap="square" tIns="0">
            <a:normAutofit/>
          </a:bodyPr>
          <a:lstStyle/>
          <a:p>
            <a:pPr indent="0" lvl="0" marL="0" rtl="0" algn="l">
              <a:lnSpc>
                <a:spcPct val="90000"/>
              </a:lnSpc>
              <a:spcBef>
                <a:spcPts val="0"/>
              </a:spcBef>
              <a:spcAft>
                <a:spcPts val="0"/>
              </a:spcAft>
              <a:buClr>
                <a:schemeClr val="dk1"/>
              </a:buClr>
              <a:buSzPts val="3800"/>
              <a:buFont typeface="Gill Sans"/>
              <a:buNone/>
            </a:pPr>
            <a:r>
              <a:rPr lang="ru">
                <a:solidFill>
                  <a:schemeClr val="dk1"/>
                </a:solidFill>
              </a:rPr>
              <a:t>BIG DATA</a:t>
            </a:r>
            <a:endParaRPr>
              <a:solidFill>
                <a:schemeClr val="dk1"/>
              </a:solidFill>
            </a:endParaRPr>
          </a:p>
        </p:txBody>
      </p:sp>
      <p:sp>
        <p:nvSpPr>
          <p:cNvPr id="459" name="Google Shape;459;p46"/>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7"/>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465" name="Google Shape;465;p47"/>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VOLUME</a:t>
            </a:r>
            <a:endParaRPr/>
          </a:p>
        </p:txBody>
      </p:sp>
      <p:sp>
        <p:nvSpPr>
          <p:cNvPr id="466" name="Google Shape;466;p47"/>
          <p:cNvSpPr txBox="1"/>
          <p:nvPr/>
        </p:nvSpPr>
        <p:spPr>
          <a:xfrm>
            <a:off x="1339074" y="1463754"/>
            <a:ext cx="7545600" cy="136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Объем</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накопленная база данных представляет собой большой объем  информации,</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который трудоемко обрабатывать и хранить традиционными способами, для них требуются</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новый подход и усовершенствованные инструменты.</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8"/>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472" name="Google Shape;472;p48"/>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VELOCITY</a:t>
            </a:r>
            <a:endParaRPr/>
          </a:p>
        </p:txBody>
      </p:sp>
      <p:sp>
        <p:nvSpPr>
          <p:cNvPr id="473" name="Google Shape;473;p48"/>
          <p:cNvSpPr txBox="1"/>
          <p:nvPr/>
        </p:nvSpPr>
        <p:spPr>
          <a:xfrm>
            <a:off x="1268729" y="1427603"/>
            <a:ext cx="6087300" cy="136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Скорость</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данный признак указывает как на увеличивающуюся скорость накопления данных, так и на скорость обработки данных, в последнее время стали более востребованы технологии обработки данных в реальном времени.</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9"/>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479" name="Google Shape;479;p49"/>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VARIETY</a:t>
            </a:r>
            <a:endParaRPr/>
          </a:p>
        </p:txBody>
      </p:sp>
      <p:sp>
        <p:nvSpPr>
          <p:cNvPr id="480" name="Google Shape;480;p49"/>
          <p:cNvSpPr txBox="1"/>
          <p:nvPr/>
        </p:nvSpPr>
        <p:spPr>
          <a:xfrm>
            <a:off x="727308" y="1463754"/>
            <a:ext cx="6520500" cy="1146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Многообразие</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возможность одновременной обработки структурированных и неструктурированных разноформатных данных.</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На сегодняшний день 80% данных входит в группу неструктурированных.</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descr="Изображение выглядит как припаркован, наружный объект, ночь, окружен&#10;&#10;Автоматически созданное описание" id="485" name="Google Shape;485;p50"/>
          <p:cNvPicPr preferRelativeResize="0"/>
          <p:nvPr>
            <p:ph idx="2" type="pic"/>
          </p:nvPr>
        </p:nvPicPr>
        <p:blipFill rotWithShape="1">
          <a:blip r:embed="rId3">
            <a:alphaModFix/>
          </a:blip>
          <a:srcRect b="0" l="0" r="0" t="0"/>
          <a:stretch/>
        </p:blipFill>
        <p:spPr>
          <a:xfrm>
            <a:off x="0" y="0"/>
            <a:ext cx="6858000" cy="3857626"/>
          </a:xfrm>
          <a:prstGeom prst="rect">
            <a:avLst/>
          </a:prstGeom>
          <a:solidFill>
            <a:schemeClr val="lt1"/>
          </a:solidFill>
          <a:ln>
            <a:noFill/>
          </a:ln>
        </p:spPr>
      </p:pic>
      <p:sp>
        <p:nvSpPr>
          <p:cNvPr id="486" name="Google Shape;486;p50"/>
          <p:cNvSpPr txBox="1"/>
          <p:nvPr>
            <p:ph type="ctrTitle"/>
          </p:nvPr>
        </p:nvSpPr>
        <p:spPr>
          <a:xfrm>
            <a:off x="2089425" y="730350"/>
            <a:ext cx="5440500" cy="3857700"/>
          </a:xfrm>
          <a:prstGeom prst="rect">
            <a:avLst/>
          </a:prstGeom>
          <a:solidFill>
            <a:schemeClr val="lt1">
              <a:alpha val="69800"/>
            </a:schemeClr>
          </a:solidFill>
          <a:ln>
            <a:noFill/>
          </a:ln>
        </p:spPr>
        <p:txBody>
          <a:bodyPr anchorCtr="0" anchor="ctr" bIns="0" lIns="837000" spcFirstLastPara="1" rIns="135000" wrap="square" tIns="0">
            <a:normAutofit/>
          </a:bodyPr>
          <a:lstStyle/>
          <a:p>
            <a:pPr indent="0" lvl="0" marL="0" rtl="0" algn="l">
              <a:lnSpc>
                <a:spcPct val="90000"/>
              </a:lnSpc>
              <a:spcBef>
                <a:spcPts val="0"/>
              </a:spcBef>
              <a:spcAft>
                <a:spcPts val="0"/>
              </a:spcAft>
              <a:buClr>
                <a:schemeClr val="dk1"/>
              </a:buClr>
              <a:buSzPts val="3800"/>
              <a:buFont typeface="Gill Sans"/>
              <a:buNone/>
            </a:pPr>
            <a:r>
              <a:rPr lang="ru">
                <a:solidFill>
                  <a:schemeClr val="dk1"/>
                </a:solidFill>
              </a:rPr>
              <a:t>ИИ В ПРИКЛАДНОЙ СФЕРЕ</a:t>
            </a:r>
            <a:endParaRPr/>
          </a:p>
        </p:txBody>
      </p:sp>
      <p:sp>
        <p:nvSpPr>
          <p:cNvPr id="487" name="Google Shape;487;p50"/>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descr="Изображение выглядит как припаркован, наружный объект, ночь, окружен&#10;&#10;Автоматически созданное описание" id="191" name="Google Shape;191;p33"/>
          <p:cNvPicPr preferRelativeResize="0"/>
          <p:nvPr>
            <p:ph idx="2" type="pic"/>
          </p:nvPr>
        </p:nvPicPr>
        <p:blipFill rotWithShape="1">
          <a:blip r:embed="rId3">
            <a:alphaModFix/>
          </a:blip>
          <a:srcRect b="0" l="0" r="0" t="0"/>
          <a:stretch/>
        </p:blipFill>
        <p:spPr>
          <a:xfrm>
            <a:off x="0" y="0"/>
            <a:ext cx="6858000" cy="3857626"/>
          </a:xfrm>
          <a:prstGeom prst="rect">
            <a:avLst/>
          </a:prstGeom>
          <a:solidFill>
            <a:schemeClr val="lt1"/>
          </a:solidFill>
          <a:ln>
            <a:noFill/>
          </a:ln>
        </p:spPr>
      </p:pic>
      <p:sp>
        <p:nvSpPr>
          <p:cNvPr id="192" name="Google Shape;192;p33"/>
          <p:cNvSpPr txBox="1"/>
          <p:nvPr>
            <p:ph type="ctrTitle"/>
          </p:nvPr>
        </p:nvSpPr>
        <p:spPr>
          <a:xfrm>
            <a:off x="1460689" y="73025"/>
            <a:ext cx="7254000" cy="5143500"/>
          </a:xfrm>
          <a:prstGeom prst="rect">
            <a:avLst/>
          </a:prstGeom>
          <a:solidFill>
            <a:schemeClr val="lt1">
              <a:alpha val="69800"/>
            </a:schemeClr>
          </a:solidFill>
          <a:ln>
            <a:noFill/>
          </a:ln>
        </p:spPr>
        <p:txBody>
          <a:bodyPr anchorCtr="0" anchor="ctr" bIns="0" lIns="837000" spcFirstLastPara="1" rIns="135000" wrap="square" tIns="0">
            <a:normAutofit/>
          </a:bodyPr>
          <a:lstStyle/>
          <a:p>
            <a:pPr indent="0" lvl="0" marL="0" rtl="0" algn="l">
              <a:lnSpc>
                <a:spcPct val="90000"/>
              </a:lnSpc>
              <a:spcBef>
                <a:spcPts val="0"/>
              </a:spcBef>
              <a:spcAft>
                <a:spcPts val="0"/>
              </a:spcAft>
              <a:buClr>
                <a:schemeClr val="dk1"/>
              </a:buClr>
              <a:buSzPts val="3800"/>
              <a:buFont typeface="Gill Sans"/>
              <a:buNone/>
            </a:pPr>
            <a:r>
              <a:rPr lang="ru">
                <a:solidFill>
                  <a:schemeClr val="dk1"/>
                </a:solidFill>
              </a:rPr>
              <a:t>ЧТО ТАКОЕ </a:t>
            </a:r>
            <a:br>
              <a:rPr lang="ru">
                <a:solidFill>
                  <a:schemeClr val="dk1"/>
                </a:solidFill>
              </a:rPr>
            </a:br>
            <a:r>
              <a:rPr lang="ru">
                <a:solidFill>
                  <a:schemeClr val="dk1"/>
                </a:solidFill>
              </a:rPr>
              <a:t>ИСКУССТВЕННЫЙ ИНТЕЛЛЕКТ ?</a:t>
            </a:r>
            <a:endParaRPr>
              <a:solidFill>
                <a:schemeClr val="dk1"/>
              </a:solidFill>
            </a:endParaRPr>
          </a:p>
        </p:txBody>
      </p:sp>
      <p:sp>
        <p:nvSpPr>
          <p:cNvPr id="193" name="Google Shape;193;p33"/>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descr="Изображение выглядит как припаркован, наружный объект, ночь, окружен&#10;&#10;Автоматически созданное описание" id="492" name="Google Shape;492;p51"/>
          <p:cNvPicPr preferRelativeResize="0"/>
          <p:nvPr>
            <p:ph idx="2" type="pic"/>
          </p:nvPr>
        </p:nvPicPr>
        <p:blipFill rotWithShape="1">
          <a:blip r:embed="rId3">
            <a:alphaModFix amt="5000"/>
          </a:blip>
          <a:srcRect b="0" l="0" r="0" t="0"/>
          <a:stretch/>
        </p:blipFill>
        <p:spPr>
          <a:xfrm>
            <a:off x="101250" y="100749"/>
            <a:ext cx="6655500" cy="3664125"/>
          </a:xfrm>
          <a:prstGeom prst="rect">
            <a:avLst/>
          </a:prstGeom>
          <a:noFill/>
          <a:ln>
            <a:noFill/>
          </a:ln>
        </p:spPr>
      </p:pic>
      <p:sp>
        <p:nvSpPr>
          <p:cNvPr id="493" name="Google Shape;493;p51"/>
          <p:cNvSpPr txBox="1"/>
          <p:nvPr>
            <p:ph type="title"/>
          </p:nvPr>
        </p:nvSpPr>
        <p:spPr>
          <a:xfrm>
            <a:off x="384750" y="454605"/>
            <a:ext cx="4252500" cy="208200"/>
          </a:xfrm>
          <a:prstGeom prst="rect">
            <a:avLst/>
          </a:prstGeom>
          <a:noFill/>
          <a:ln>
            <a:noFill/>
          </a:ln>
        </p:spPr>
        <p:txBody>
          <a:bodyPr anchorCtr="0" anchor="t" bIns="0" lIns="0" spcFirstLastPara="1" rIns="0" wrap="square" tIns="0">
            <a:normAutofit fontScale="90000"/>
          </a:bodyPr>
          <a:lstStyle/>
          <a:p>
            <a:pPr indent="0" lvl="0" marL="0" rtl="0" algn="l">
              <a:lnSpc>
                <a:spcPct val="90000"/>
              </a:lnSpc>
              <a:spcBef>
                <a:spcPts val="0"/>
              </a:spcBef>
              <a:spcAft>
                <a:spcPts val="0"/>
              </a:spcAft>
              <a:buClr>
                <a:schemeClr val="dk1"/>
              </a:buClr>
              <a:buSzPct val="100000"/>
              <a:buFont typeface="Gill Sans"/>
              <a:buNone/>
            </a:pPr>
            <a:r>
              <a:rPr lang="ru" sz="1900">
                <a:solidFill>
                  <a:schemeClr val="dk1"/>
                </a:solidFill>
              </a:rPr>
              <a:t>IBM  WATSON (2006) </a:t>
            </a:r>
            <a:endParaRPr sz="1900">
              <a:solidFill>
                <a:schemeClr val="dk1"/>
              </a:solidFill>
            </a:endParaRPr>
          </a:p>
        </p:txBody>
      </p:sp>
      <p:sp>
        <p:nvSpPr>
          <p:cNvPr id="494" name="Google Shape;494;p51"/>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495" name="Google Shape;495;p51"/>
          <p:cNvSpPr txBox="1"/>
          <p:nvPr>
            <p:ph idx="1" type="body"/>
          </p:nvPr>
        </p:nvSpPr>
        <p:spPr>
          <a:xfrm>
            <a:off x="827202" y="1229875"/>
            <a:ext cx="1581900" cy="699000"/>
          </a:xfrm>
          <a:prstGeom prst="rect">
            <a:avLst/>
          </a:prstGeom>
          <a:noFill/>
          <a:ln>
            <a:noFill/>
          </a:ln>
        </p:spPr>
        <p:txBody>
          <a:bodyPr anchorCtr="0" anchor="t" bIns="0" lIns="0" spcFirstLastPara="1" rIns="0" wrap="square" tIns="0">
            <a:normAutofit lnSpcReduction="20000"/>
          </a:bodyPr>
          <a:lstStyle/>
          <a:p>
            <a:pPr indent="0" lvl="0" marL="0" rtl="0" algn="l">
              <a:lnSpc>
                <a:spcPct val="100000"/>
              </a:lnSpc>
              <a:spcBef>
                <a:spcPts val="0"/>
              </a:spcBef>
              <a:spcAft>
                <a:spcPts val="0"/>
              </a:spcAft>
              <a:buSzPts val="1100"/>
              <a:buNone/>
            </a:pPr>
            <a:r>
              <a:rPr lang="ru" sz="1100">
                <a:solidFill>
                  <a:schemeClr val="dk1"/>
                </a:solidFill>
              </a:rPr>
              <a:t>Понимать вопросы, сформулированные на естественном языке, и находить на них ответы с помощью ИИ</a:t>
            </a:r>
            <a:endParaRPr/>
          </a:p>
        </p:txBody>
      </p:sp>
      <p:sp>
        <p:nvSpPr>
          <p:cNvPr id="496" name="Google Shape;496;p51"/>
          <p:cNvSpPr txBox="1"/>
          <p:nvPr>
            <p:ph idx="3" type="body"/>
          </p:nvPr>
        </p:nvSpPr>
        <p:spPr>
          <a:xfrm>
            <a:off x="827202" y="998891"/>
            <a:ext cx="1581900" cy="167700"/>
          </a:xfrm>
          <a:prstGeom prst="rect">
            <a:avLst/>
          </a:prstGeom>
          <a:noFill/>
          <a:ln>
            <a:noFill/>
          </a:ln>
        </p:spPr>
        <p:txBody>
          <a:bodyPr anchorCtr="0" anchor="t" bIns="0" lIns="0" spcFirstLastPara="1" rIns="0" wrap="square" tIns="0">
            <a:normAutofit fontScale="70000"/>
          </a:bodyPr>
          <a:lstStyle/>
          <a:p>
            <a:pPr indent="0" lvl="0" marL="0" rtl="0" algn="l">
              <a:lnSpc>
                <a:spcPct val="100000"/>
              </a:lnSpc>
              <a:spcBef>
                <a:spcPts val="0"/>
              </a:spcBef>
              <a:spcAft>
                <a:spcPts val="0"/>
              </a:spcAft>
              <a:buSzPct val="100000"/>
              <a:buNone/>
            </a:pPr>
            <a:r>
              <a:rPr b="1" lang="ru">
                <a:solidFill>
                  <a:schemeClr val="dk1"/>
                </a:solidFill>
              </a:rPr>
              <a:t>Супер компьютер с ИИ</a:t>
            </a:r>
            <a:endParaRPr/>
          </a:p>
        </p:txBody>
      </p:sp>
      <p:sp>
        <p:nvSpPr>
          <p:cNvPr id="497" name="Google Shape;497;p51"/>
          <p:cNvSpPr txBox="1"/>
          <p:nvPr>
            <p:ph idx="4" type="body"/>
          </p:nvPr>
        </p:nvSpPr>
        <p:spPr>
          <a:xfrm>
            <a:off x="2830101" y="1229875"/>
            <a:ext cx="1581900" cy="69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ru" sz="1100">
                <a:solidFill>
                  <a:schemeClr val="dk1"/>
                </a:solidFill>
              </a:rPr>
              <a:t>Построение моделей машинного обучения</a:t>
            </a:r>
            <a:endParaRPr sz="1100">
              <a:solidFill>
                <a:schemeClr val="dk1"/>
              </a:solidFill>
            </a:endParaRPr>
          </a:p>
        </p:txBody>
      </p:sp>
      <p:sp>
        <p:nvSpPr>
          <p:cNvPr id="498" name="Google Shape;498;p51"/>
          <p:cNvSpPr txBox="1"/>
          <p:nvPr>
            <p:ph idx="5" type="body"/>
          </p:nvPr>
        </p:nvSpPr>
        <p:spPr>
          <a:xfrm>
            <a:off x="2830101" y="998891"/>
            <a:ext cx="1581900" cy="167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b="1" lang="ru">
                <a:solidFill>
                  <a:schemeClr val="dk1"/>
                </a:solidFill>
              </a:rPr>
              <a:t>Watson Studio</a:t>
            </a:r>
            <a:endParaRPr/>
          </a:p>
        </p:txBody>
      </p:sp>
      <p:sp>
        <p:nvSpPr>
          <p:cNvPr id="499" name="Google Shape;499;p51"/>
          <p:cNvSpPr txBox="1"/>
          <p:nvPr>
            <p:ph idx="6" type="body"/>
          </p:nvPr>
        </p:nvSpPr>
        <p:spPr>
          <a:xfrm>
            <a:off x="4833000" y="1229875"/>
            <a:ext cx="1581900" cy="69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ru" sz="1100">
                <a:solidFill>
                  <a:schemeClr val="dk1"/>
                </a:solidFill>
              </a:rPr>
              <a:t>Доступ к интернет-сервисам IBM Watson</a:t>
            </a:r>
            <a:endParaRPr sz="1100">
              <a:solidFill>
                <a:schemeClr val="dk1"/>
              </a:solidFill>
            </a:endParaRPr>
          </a:p>
        </p:txBody>
      </p:sp>
      <p:sp>
        <p:nvSpPr>
          <p:cNvPr id="500" name="Google Shape;500;p51"/>
          <p:cNvSpPr txBox="1"/>
          <p:nvPr>
            <p:ph idx="7" type="body"/>
          </p:nvPr>
        </p:nvSpPr>
        <p:spPr>
          <a:xfrm>
            <a:off x="4833000" y="998891"/>
            <a:ext cx="1581900" cy="167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b="1" lang="ru">
                <a:solidFill>
                  <a:schemeClr val="dk1"/>
                </a:solidFill>
              </a:rPr>
              <a:t>Watson SDK</a:t>
            </a:r>
            <a:endParaRPr/>
          </a:p>
        </p:txBody>
      </p:sp>
      <p:sp>
        <p:nvSpPr>
          <p:cNvPr id="501" name="Google Shape;501;p51"/>
          <p:cNvSpPr txBox="1"/>
          <p:nvPr>
            <p:ph idx="8" type="body"/>
          </p:nvPr>
        </p:nvSpPr>
        <p:spPr>
          <a:xfrm>
            <a:off x="827202" y="2438920"/>
            <a:ext cx="1581900" cy="69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ru" sz="1100">
                <a:solidFill>
                  <a:schemeClr val="dk1"/>
                </a:solidFill>
              </a:rPr>
              <a:t>исследование вопроса;</a:t>
            </a:r>
            <a:endParaRPr/>
          </a:p>
          <a:p>
            <a:pPr indent="0" lvl="0" marL="0" rtl="0" algn="l">
              <a:lnSpc>
                <a:spcPct val="100000"/>
              </a:lnSpc>
              <a:spcBef>
                <a:spcPts val="800"/>
              </a:spcBef>
              <a:spcAft>
                <a:spcPts val="0"/>
              </a:spcAft>
              <a:buSzPts val="1100"/>
              <a:buNone/>
            </a:pPr>
            <a:r>
              <a:rPr lang="ru" sz="1100">
                <a:solidFill>
                  <a:schemeClr val="dk1"/>
                </a:solidFill>
              </a:rPr>
              <a:t>первичный поиск и генерацию гипотез;</a:t>
            </a:r>
            <a:endParaRPr/>
          </a:p>
          <a:p>
            <a:pPr indent="0" lvl="0" marL="0" rtl="0" algn="l">
              <a:lnSpc>
                <a:spcPct val="100000"/>
              </a:lnSpc>
              <a:spcBef>
                <a:spcPts val="800"/>
              </a:spcBef>
              <a:spcAft>
                <a:spcPts val="0"/>
              </a:spcAft>
              <a:buSzPts val="1100"/>
              <a:buNone/>
            </a:pPr>
            <a:r>
              <a:rPr lang="ru" sz="1100">
                <a:solidFill>
                  <a:schemeClr val="dk1"/>
                </a:solidFill>
              </a:rPr>
              <a:t>фильтрацию результатов;</a:t>
            </a:r>
            <a:endParaRPr/>
          </a:p>
          <a:p>
            <a:pPr indent="0" lvl="0" marL="0" rtl="0" algn="l">
              <a:lnSpc>
                <a:spcPct val="100000"/>
              </a:lnSpc>
              <a:spcBef>
                <a:spcPts val="800"/>
              </a:spcBef>
              <a:spcAft>
                <a:spcPts val="0"/>
              </a:spcAft>
              <a:buSzPts val="1100"/>
              <a:buNone/>
            </a:pPr>
            <a:r>
              <a:rPr lang="ru" sz="1100">
                <a:solidFill>
                  <a:schemeClr val="dk1"/>
                </a:solidFill>
              </a:rPr>
              <a:t>выборку фактов и анализ их качества;</a:t>
            </a:r>
            <a:endParaRPr/>
          </a:p>
          <a:p>
            <a:pPr indent="0" lvl="0" marL="0" rtl="0" algn="l">
              <a:lnSpc>
                <a:spcPct val="100000"/>
              </a:lnSpc>
              <a:spcBef>
                <a:spcPts val="800"/>
              </a:spcBef>
              <a:spcAft>
                <a:spcPts val="0"/>
              </a:spcAft>
              <a:buSzPts val="1100"/>
              <a:buNone/>
            </a:pPr>
            <a:r>
              <a:rPr lang="ru" sz="1100">
                <a:solidFill>
                  <a:schemeClr val="dk1"/>
                </a:solidFill>
              </a:rPr>
              <a:t>объединение результатов и их оценку.</a:t>
            </a:r>
            <a:endParaRPr sz="1100">
              <a:solidFill>
                <a:schemeClr val="dk1"/>
              </a:solidFill>
            </a:endParaRPr>
          </a:p>
        </p:txBody>
      </p:sp>
      <p:sp>
        <p:nvSpPr>
          <p:cNvPr id="502" name="Google Shape;502;p51"/>
          <p:cNvSpPr txBox="1"/>
          <p:nvPr>
            <p:ph idx="9" type="body"/>
          </p:nvPr>
        </p:nvSpPr>
        <p:spPr>
          <a:xfrm>
            <a:off x="827202" y="2207936"/>
            <a:ext cx="1581900" cy="167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b="1" lang="ru">
                <a:solidFill>
                  <a:schemeClr val="dk1"/>
                </a:solidFill>
              </a:rPr>
              <a:t>Стадии</a:t>
            </a:r>
            <a:endParaRPr b="1">
              <a:solidFill>
                <a:schemeClr val="dk1"/>
              </a:solidFill>
            </a:endParaRPr>
          </a:p>
        </p:txBody>
      </p:sp>
      <p:sp>
        <p:nvSpPr>
          <p:cNvPr id="503" name="Google Shape;503;p51"/>
          <p:cNvSpPr txBox="1"/>
          <p:nvPr>
            <p:ph idx="13" type="body"/>
          </p:nvPr>
        </p:nvSpPr>
        <p:spPr>
          <a:xfrm>
            <a:off x="2830101" y="2438920"/>
            <a:ext cx="1581900" cy="69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ru" sz="1100">
                <a:solidFill>
                  <a:schemeClr val="dk1"/>
                </a:solidFill>
              </a:rPr>
              <a:t>анализ текстовой информации (электронные карты)</a:t>
            </a:r>
            <a:endParaRPr/>
          </a:p>
          <a:p>
            <a:pPr indent="0" lvl="0" marL="0" rtl="0" algn="l">
              <a:lnSpc>
                <a:spcPct val="100000"/>
              </a:lnSpc>
              <a:spcBef>
                <a:spcPts val="800"/>
              </a:spcBef>
              <a:spcAft>
                <a:spcPts val="0"/>
              </a:spcAft>
              <a:buSzPts val="1100"/>
              <a:buNone/>
            </a:pPr>
            <a:r>
              <a:rPr lang="ru" sz="1100">
                <a:solidFill>
                  <a:schemeClr val="dk1"/>
                </a:solidFill>
              </a:rPr>
              <a:t>графические медицинские данные</a:t>
            </a:r>
            <a:endParaRPr/>
          </a:p>
          <a:p>
            <a:pPr indent="0" lvl="0" marL="0" rtl="0" algn="l">
              <a:lnSpc>
                <a:spcPct val="100000"/>
              </a:lnSpc>
              <a:spcBef>
                <a:spcPts val="800"/>
              </a:spcBef>
              <a:spcAft>
                <a:spcPts val="0"/>
              </a:spcAft>
              <a:buSzPts val="1100"/>
              <a:buNone/>
            </a:pPr>
            <a:r>
              <a:t/>
            </a:r>
            <a:endParaRPr sz="1100">
              <a:solidFill>
                <a:schemeClr val="dk1"/>
              </a:solidFill>
            </a:endParaRPr>
          </a:p>
        </p:txBody>
      </p:sp>
      <p:sp>
        <p:nvSpPr>
          <p:cNvPr id="504" name="Google Shape;504;p51"/>
          <p:cNvSpPr txBox="1"/>
          <p:nvPr>
            <p:ph idx="14" type="body"/>
          </p:nvPr>
        </p:nvSpPr>
        <p:spPr>
          <a:xfrm>
            <a:off x="2830101" y="2207936"/>
            <a:ext cx="1581900" cy="167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b="1" lang="ru">
                <a:solidFill>
                  <a:schemeClr val="dk1"/>
                </a:solidFill>
              </a:rPr>
              <a:t>IBM Watson Health</a:t>
            </a:r>
            <a:endParaRPr/>
          </a:p>
        </p:txBody>
      </p:sp>
      <p:sp>
        <p:nvSpPr>
          <p:cNvPr id="505" name="Google Shape;505;p51"/>
          <p:cNvSpPr txBox="1"/>
          <p:nvPr>
            <p:ph idx="15" type="body"/>
          </p:nvPr>
        </p:nvSpPr>
        <p:spPr>
          <a:xfrm>
            <a:off x="4833000" y="2438920"/>
            <a:ext cx="1581900" cy="69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ru" sz="1100">
                <a:solidFill>
                  <a:schemeClr val="dk1"/>
                </a:solidFill>
              </a:rPr>
              <a:t>онкология</a:t>
            </a:r>
            <a:endParaRPr/>
          </a:p>
          <a:p>
            <a:pPr indent="0" lvl="0" marL="0" rtl="0" algn="l">
              <a:lnSpc>
                <a:spcPct val="100000"/>
              </a:lnSpc>
              <a:spcBef>
                <a:spcPts val="800"/>
              </a:spcBef>
              <a:spcAft>
                <a:spcPts val="0"/>
              </a:spcAft>
              <a:buSzPts val="1100"/>
              <a:buNone/>
            </a:pPr>
            <a:r>
              <a:rPr lang="ru" sz="1100">
                <a:solidFill>
                  <a:schemeClr val="dk1"/>
                </a:solidFill>
              </a:rPr>
              <a:t>ортопедия</a:t>
            </a:r>
            <a:endParaRPr/>
          </a:p>
          <a:p>
            <a:pPr indent="0" lvl="0" marL="0" rtl="0" algn="l">
              <a:lnSpc>
                <a:spcPct val="100000"/>
              </a:lnSpc>
              <a:spcBef>
                <a:spcPts val="800"/>
              </a:spcBef>
              <a:spcAft>
                <a:spcPts val="0"/>
              </a:spcAft>
              <a:buSzPts val="1100"/>
              <a:buNone/>
            </a:pPr>
            <a:r>
              <a:rPr lang="ru" sz="1100">
                <a:solidFill>
                  <a:schemeClr val="dk1"/>
                </a:solidFill>
              </a:rPr>
              <a:t>геномные заболевания</a:t>
            </a:r>
            <a:endParaRPr/>
          </a:p>
          <a:p>
            <a:pPr indent="0" lvl="0" marL="0" rtl="0" algn="l">
              <a:lnSpc>
                <a:spcPct val="100000"/>
              </a:lnSpc>
              <a:spcBef>
                <a:spcPts val="800"/>
              </a:spcBef>
              <a:spcAft>
                <a:spcPts val="0"/>
              </a:spcAft>
              <a:buSzPts val="1100"/>
              <a:buNone/>
            </a:pPr>
            <a:r>
              <a:rPr lang="ru" sz="1100">
                <a:solidFill>
                  <a:schemeClr val="dk1"/>
                </a:solidFill>
              </a:rPr>
              <a:t>кожные заболевания</a:t>
            </a:r>
            <a:endParaRPr/>
          </a:p>
          <a:p>
            <a:pPr indent="0" lvl="0" marL="0" rtl="0" algn="l">
              <a:lnSpc>
                <a:spcPct val="100000"/>
              </a:lnSpc>
              <a:spcBef>
                <a:spcPts val="800"/>
              </a:spcBef>
              <a:spcAft>
                <a:spcPts val="0"/>
              </a:spcAft>
              <a:buSzPts val="1100"/>
              <a:buNone/>
            </a:pPr>
            <a:r>
              <a:rPr lang="ru" sz="1100">
                <a:solidFill>
                  <a:schemeClr val="dk1"/>
                </a:solidFill>
              </a:rPr>
              <a:t>создание новых лекарств</a:t>
            </a:r>
            <a:endParaRPr/>
          </a:p>
          <a:p>
            <a:pPr indent="0" lvl="0" marL="0" rtl="0" algn="l">
              <a:lnSpc>
                <a:spcPct val="100000"/>
              </a:lnSpc>
              <a:spcBef>
                <a:spcPts val="800"/>
              </a:spcBef>
              <a:spcAft>
                <a:spcPts val="0"/>
              </a:spcAft>
              <a:buSzPts val="1100"/>
              <a:buNone/>
            </a:pPr>
            <a:r>
              <a:rPr lang="ru" sz="1100">
                <a:solidFill>
                  <a:schemeClr val="dk1"/>
                </a:solidFill>
              </a:rPr>
              <a:t>…..</a:t>
            </a:r>
            <a:endParaRPr sz="1100">
              <a:solidFill>
                <a:schemeClr val="dk1"/>
              </a:solidFill>
            </a:endParaRPr>
          </a:p>
        </p:txBody>
      </p:sp>
      <p:sp>
        <p:nvSpPr>
          <p:cNvPr id="506" name="Google Shape;506;p51"/>
          <p:cNvSpPr txBox="1"/>
          <p:nvPr>
            <p:ph idx="16" type="body"/>
          </p:nvPr>
        </p:nvSpPr>
        <p:spPr>
          <a:xfrm>
            <a:off x="4833000" y="2207936"/>
            <a:ext cx="1581900" cy="167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b="1" lang="ru">
                <a:solidFill>
                  <a:schemeClr val="dk1"/>
                </a:solidFill>
              </a:rPr>
              <a:t>Применение</a:t>
            </a:r>
            <a:endParaRPr b="1">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descr="Изображение выглядит как припаркован, наружный объект, ночь, окружен&#10;&#10;Автоматически созданное описание" id="511" name="Google Shape;511;p52"/>
          <p:cNvPicPr preferRelativeResize="0"/>
          <p:nvPr>
            <p:ph idx="2" type="pic"/>
          </p:nvPr>
        </p:nvPicPr>
        <p:blipFill rotWithShape="1">
          <a:blip r:embed="rId3">
            <a:alphaModFix amt="5000"/>
          </a:blip>
          <a:srcRect b="0" l="0" r="0" t="0"/>
          <a:stretch/>
        </p:blipFill>
        <p:spPr>
          <a:xfrm>
            <a:off x="101250" y="100749"/>
            <a:ext cx="6655500" cy="3664125"/>
          </a:xfrm>
          <a:prstGeom prst="rect">
            <a:avLst/>
          </a:prstGeom>
          <a:noFill/>
          <a:ln>
            <a:noFill/>
          </a:ln>
        </p:spPr>
      </p:pic>
      <p:sp>
        <p:nvSpPr>
          <p:cNvPr id="512" name="Google Shape;512;p52"/>
          <p:cNvSpPr txBox="1"/>
          <p:nvPr>
            <p:ph type="title"/>
          </p:nvPr>
        </p:nvSpPr>
        <p:spPr>
          <a:xfrm>
            <a:off x="384750" y="454605"/>
            <a:ext cx="4252500" cy="208200"/>
          </a:xfrm>
          <a:prstGeom prst="rect">
            <a:avLst/>
          </a:prstGeom>
          <a:noFill/>
          <a:ln>
            <a:noFill/>
          </a:ln>
        </p:spPr>
        <p:txBody>
          <a:bodyPr anchorCtr="0" anchor="t" bIns="0" lIns="0" spcFirstLastPara="1" rIns="0" wrap="square" tIns="0">
            <a:normAutofit fontScale="90000"/>
          </a:bodyPr>
          <a:lstStyle/>
          <a:p>
            <a:pPr indent="0" lvl="0" marL="0" rtl="0" algn="l">
              <a:lnSpc>
                <a:spcPct val="90000"/>
              </a:lnSpc>
              <a:spcBef>
                <a:spcPts val="0"/>
              </a:spcBef>
              <a:spcAft>
                <a:spcPts val="0"/>
              </a:spcAft>
              <a:buClr>
                <a:schemeClr val="dk1"/>
              </a:buClr>
              <a:buSzPct val="100000"/>
              <a:buFont typeface="Gill Sans"/>
              <a:buNone/>
            </a:pPr>
            <a:r>
              <a:rPr lang="ru" sz="1900">
                <a:solidFill>
                  <a:schemeClr val="dk1"/>
                </a:solidFill>
              </a:rPr>
              <a:t>GOOGLE DEEPMIND (2010) </a:t>
            </a:r>
            <a:endParaRPr sz="1900">
              <a:solidFill>
                <a:schemeClr val="dk1"/>
              </a:solidFill>
            </a:endParaRPr>
          </a:p>
        </p:txBody>
      </p:sp>
      <p:sp>
        <p:nvSpPr>
          <p:cNvPr id="513" name="Google Shape;513;p52"/>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514" name="Google Shape;514;p52"/>
          <p:cNvSpPr txBox="1"/>
          <p:nvPr>
            <p:ph idx="1" type="body"/>
          </p:nvPr>
        </p:nvSpPr>
        <p:spPr>
          <a:xfrm>
            <a:off x="827202" y="1229875"/>
            <a:ext cx="1581900" cy="699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100"/>
              <a:buNone/>
            </a:pPr>
            <a:r>
              <a:rPr lang="ru" sz="1100">
                <a:solidFill>
                  <a:schemeClr val="dk1"/>
                </a:solidFill>
              </a:rPr>
              <a:t>великий интеллект, который создал великий интеллект</a:t>
            </a:r>
            <a:endParaRPr/>
          </a:p>
        </p:txBody>
      </p:sp>
      <p:sp>
        <p:nvSpPr>
          <p:cNvPr id="515" name="Google Shape;515;p52"/>
          <p:cNvSpPr txBox="1"/>
          <p:nvPr>
            <p:ph idx="3" type="body"/>
          </p:nvPr>
        </p:nvSpPr>
        <p:spPr>
          <a:xfrm>
            <a:off x="827202" y="998891"/>
            <a:ext cx="1581900" cy="167700"/>
          </a:xfrm>
          <a:prstGeom prst="rect">
            <a:avLst/>
          </a:prstGeom>
          <a:noFill/>
          <a:ln>
            <a:noFill/>
          </a:ln>
        </p:spPr>
        <p:txBody>
          <a:bodyPr anchorCtr="0" anchor="t" bIns="0" lIns="0" spcFirstLastPara="1" rIns="0" wrap="square" tIns="0">
            <a:normAutofit fontScale="92500" lnSpcReduction="20000"/>
          </a:bodyPr>
          <a:lstStyle/>
          <a:p>
            <a:pPr indent="0" lvl="0" marL="0" rtl="0" algn="l">
              <a:lnSpc>
                <a:spcPct val="100000"/>
              </a:lnSpc>
              <a:spcBef>
                <a:spcPts val="0"/>
              </a:spcBef>
              <a:spcAft>
                <a:spcPts val="0"/>
              </a:spcAft>
              <a:buSzPct val="100000"/>
              <a:buNone/>
            </a:pPr>
            <a:r>
              <a:rPr b="1" lang="ru">
                <a:solidFill>
                  <a:schemeClr val="dk1"/>
                </a:solidFill>
              </a:rPr>
              <a:t>Демис Хассабис</a:t>
            </a:r>
            <a:endParaRPr b="1">
              <a:solidFill>
                <a:schemeClr val="dk1"/>
              </a:solidFill>
            </a:endParaRPr>
          </a:p>
        </p:txBody>
      </p:sp>
      <p:sp>
        <p:nvSpPr>
          <p:cNvPr id="516" name="Google Shape;516;p52"/>
          <p:cNvSpPr txBox="1"/>
          <p:nvPr>
            <p:ph idx="4" type="body"/>
          </p:nvPr>
        </p:nvSpPr>
        <p:spPr>
          <a:xfrm>
            <a:off x="2830101" y="1229875"/>
            <a:ext cx="1581900" cy="69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ru" sz="1100">
                <a:solidFill>
                  <a:schemeClr val="dk1"/>
                </a:solidFill>
              </a:rPr>
              <a:t>Мы нуждаемся в экспоненциальном улучшении человеческого поведения или в экспоненциальном улучшении технологий, и мир не выглядит так, как будто он действует по первому принципу.</a:t>
            </a:r>
            <a:endParaRPr sz="1100">
              <a:solidFill>
                <a:schemeClr val="dk1"/>
              </a:solidFill>
            </a:endParaRPr>
          </a:p>
        </p:txBody>
      </p:sp>
      <p:sp>
        <p:nvSpPr>
          <p:cNvPr id="517" name="Google Shape;517;p52"/>
          <p:cNvSpPr txBox="1"/>
          <p:nvPr>
            <p:ph idx="5" type="body"/>
          </p:nvPr>
        </p:nvSpPr>
        <p:spPr>
          <a:xfrm>
            <a:off x="2830101" y="998891"/>
            <a:ext cx="1581900" cy="167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b="1" lang="ru">
                <a:solidFill>
                  <a:schemeClr val="dk1"/>
                </a:solidFill>
              </a:rPr>
              <a:t>Универсальный ИИ</a:t>
            </a:r>
            <a:endParaRPr b="1">
              <a:solidFill>
                <a:schemeClr val="dk1"/>
              </a:solidFill>
            </a:endParaRPr>
          </a:p>
        </p:txBody>
      </p:sp>
      <p:sp>
        <p:nvSpPr>
          <p:cNvPr id="518" name="Google Shape;518;p52"/>
          <p:cNvSpPr txBox="1"/>
          <p:nvPr>
            <p:ph idx="6" type="body"/>
          </p:nvPr>
        </p:nvSpPr>
        <p:spPr>
          <a:xfrm>
            <a:off x="4833000" y="1229875"/>
            <a:ext cx="1581900" cy="69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ru" sz="1100">
                <a:solidFill>
                  <a:schemeClr val="dk1"/>
                </a:solidFill>
              </a:rPr>
              <a:t>точное прогнозирование трехмерных моделей белковых структур</a:t>
            </a:r>
            <a:endParaRPr sz="1100">
              <a:solidFill>
                <a:schemeClr val="dk1"/>
              </a:solidFill>
            </a:endParaRPr>
          </a:p>
        </p:txBody>
      </p:sp>
      <p:sp>
        <p:nvSpPr>
          <p:cNvPr id="519" name="Google Shape;519;p52"/>
          <p:cNvSpPr txBox="1"/>
          <p:nvPr>
            <p:ph idx="7" type="body"/>
          </p:nvPr>
        </p:nvSpPr>
        <p:spPr>
          <a:xfrm>
            <a:off x="4833000" y="998891"/>
            <a:ext cx="1581900" cy="167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b="1" lang="ru">
                <a:solidFill>
                  <a:schemeClr val="dk1"/>
                </a:solidFill>
              </a:rPr>
              <a:t>AlphaFold </a:t>
            </a:r>
            <a:endParaRPr/>
          </a:p>
        </p:txBody>
      </p:sp>
      <p:sp>
        <p:nvSpPr>
          <p:cNvPr id="520" name="Google Shape;520;p52"/>
          <p:cNvSpPr txBox="1"/>
          <p:nvPr>
            <p:ph idx="8" type="body"/>
          </p:nvPr>
        </p:nvSpPr>
        <p:spPr>
          <a:xfrm>
            <a:off x="827202" y="2438920"/>
            <a:ext cx="1581900" cy="69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ru" sz="1100">
                <a:solidFill>
                  <a:schemeClr val="dk1"/>
                </a:solidFill>
              </a:rPr>
              <a:t>естественное звучание нечеловеческой речи</a:t>
            </a:r>
            <a:endParaRPr sz="1100">
              <a:solidFill>
                <a:schemeClr val="dk1"/>
              </a:solidFill>
            </a:endParaRPr>
          </a:p>
        </p:txBody>
      </p:sp>
      <p:sp>
        <p:nvSpPr>
          <p:cNvPr id="521" name="Google Shape;521;p52"/>
          <p:cNvSpPr txBox="1"/>
          <p:nvPr>
            <p:ph idx="9" type="body"/>
          </p:nvPr>
        </p:nvSpPr>
        <p:spPr>
          <a:xfrm>
            <a:off x="827202" y="2207936"/>
            <a:ext cx="1581900" cy="167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b="1" lang="ru">
                <a:solidFill>
                  <a:schemeClr val="dk1"/>
                </a:solidFill>
              </a:rPr>
              <a:t>WaveNet</a:t>
            </a:r>
            <a:endParaRPr b="1">
              <a:solidFill>
                <a:schemeClr val="dk1"/>
              </a:solidFill>
            </a:endParaRPr>
          </a:p>
        </p:txBody>
      </p:sp>
      <p:sp>
        <p:nvSpPr>
          <p:cNvPr id="522" name="Google Shape;522;p52"/>
          <p:cNvSpPr txBox="1"/>
          <p:nvPr>
            <p:ph idx="13" type="body"/>
          </p:nvPr>
        </p:nvSpPr>
        <p:spPr>
          <a:xfrm>
            <a:off x="2830101" y="2438920"/>
            <a:ext cx="1581900" cy="69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ru" sz="1100">
                <a:solidFill>
                  <a:schemeClr val="dk1"/>
                </a:solidFill>
              </a:rPr>
              <a:t>сильнейший игрок в го в истории</a:t>
            </a:r>
            <a:endParaRPr/>
          </a:p>
          <a:p>
            <a:pPr indent="0" lvl="0" marL="0" rtl="0" algn="l">
              <a:lnSpc>
                <a:spcPct val="100000"/>
              </a:lnSpc>
              <a:spcBef>
                <a:spcPts val="800"/>
              </a:spcBef>
              <a:spcAft>
                <a:spcPts val="0"/>
              </a:spcAft>
              <a:buSzPts val="1100"/>
              <a:buNone/>
            </a:pPr>
            <a:r>
              <a:rPr lang="ru" sz="1100">
                <a:solidFill>
                  <a:schemeClr val="dk1"/>
                </a:solidFill>
              </a:rPr>
              <a:t>победил мирового чемпиона игры в го</a:t>
            </a:r>
            <a:endParaRPr/>
          </a:p>
        </p:txBody>
      </p:sp>
      <p:sp>
        <p:nvSpPr>
          <p:cNvPr id="523" name="Google Shape;523;p52"/>
          <p:cNvSpPr txBox="1"/>
          <p:nvPr>
            <p:ph idx="14" type="body"/>
          </p:nvPr>
        </p:nvSpPr>
        <p:spPr>
          <a:xfrm>
            <a:off x="2830101" y="2207936"/>
            <a:ext cx="1581900" cy="167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b="1" lang="ru">
                <a:solidFill>
                  <a:schemeClr val="dk1"/>
                </a:solidFill>
              </a:rPr>
              <a:t>AlphaGo</a:t>
            </a:r>
            <a:endParaRPr/>
          </a:p>
        </p:txBody>
      </p:sp>
      <p:sp>
        <p:nvSpPr>
          <p:cNvPr id="524" name="Google Shape;524;p52"/>
          <p:cNvSpPr txBox="1"/>
          <p:nvPr>
            <p:ph idx="15" type="body"/>
          </p:nvPr>
        </p:nvSpPr>
        <p:spPr>
          <a:xfrm>
            <a:off x="4833000" y="2438920"/>
            <a:ext cx="1581900" cy="69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900"/>
              <a:buNone/>
            </a:pPr>
            <a:r>
              <a:rPr b="1" lang="ru" u="sng">
                <a:solidFill>
                  <a:schemeClr val="dk1"/>
                </a:solidFill>
                <a:hlinkClick r:id="rId4">
                  <a:extLst>
                    <a:ext uri="{A12FA001-AC4F-418D-AE19-62706E023703}">
                      <ahyp:hlinkClr val="tx"/>
                    </a:ext>
                  </a:extLst>
                </a:hlinkClick>
              </a:rPr>
              <a:t>https://www.deepmind.com/research/open-source</a:t>
            </a:r>
            <a:endParaRPr b="1">
              <a:solidFill>
                <a:schemeClr val="dk1"/>
              </a:solidFill>
            </a:endParaRPr>
          </a:p>
          <a:p>
            <a:pPr indent="0" lvl="0" marL="0" rtl="0" algn="l">
              <a:lnSpc>
                <a:spcPct val="100000"/>
              </a:lnSpc>
              <a:spcBef>
                <a:spcPts val="800"/>
              </a:spcBef>
              <a:spcAft>
                <a:spcPts val="0"/>
              </a:spcAft>
              <a:buSzPts val="900"/>
              <a:buNone/>
            </a:pPr>
            <a:r>
              <a:rPr b="1" lang="ru">
                <a:solidFill>
                  <a:schemeClr val="dk1"/>
                </a:solidFill>
              </a:rPr>
              <a:t>.</a:t>
            </a:r>
            <a:endParaRPr b="1">
              <a:solidFill>
                <a:schemeClr val="dk1"/>
              </a:solidFill>
            </a:endParaRPr>
          </a:p>
        </p:txBody>
      </p:sp>
      <p:sp>
        <p:nvSpPr>
          <p:cNvPr id="525" name="Google Shape;525;p52"/>
          <p:cNvSpPr txBox="1"/>
          <p:nvPr>
            <p:ph idx="16" type="body"/>
          </p:nvPr>
        </p:nvSpPr>
        <p:spPr>
          <a:xfrm>
            <a:off x="4833000" y="2207936"/>
            <a:ext cx="1581900" cy="167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b="1" lang="ru">
                <a:solidFill>
                  <a:schemeClr val="dk1"/>
                </a:solidFill>
              </a:rPr>
              <a:t>Open source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descr="Изображение выглядит как припаркован, наружный объект, ночь, окружен&#10;&#10;Автоматически созданное описание" id="530" name="Google Shape;530;p53"/>
          <p:cNvPicPr preferRelativeResize="0"/>
          <p:nvPr>
            <p:ph idx="2" type="pic"/>
          </p:nvPr>
        </p:nvPicPr>
        <p:blipFill rotWithShape="1">
          <a:blip r:embed="rId3">
            <a:alphaModFix amt="5000"/>
          </a:blip>
          <a:srcRect b="0" l="0" r="0" t="0"/>
          <a:stretch/>
        </p:blipFill>
        <p:spPr>
          <a:xfrm>
            <a:off x="135000" y="129029"/>
            <a:ext cx="8874000" cy="4885442"/>
          </a:xfrm>
          <a:prstGeom prst="rect">
            <a:avLst/>
          </a:prstGeom>
          <a:noFill/>
          <a:ln>
            <a:noFill/>
          </a:ln>
        </p:spPr>
      </p:pic>
      <p:sp>
        <p:nvSpPr>
          <p:cNvPr id="531" name="Google Shape;531;p53"/>
          <p:cNvSpPr txBox="1"/>
          <p:nvPr>
            <p:ph type="title"/>
          </p:nvPr>
        </p:nvSpPr>
        <p:spPr>
          <a:xfrm>
            <a:off x="384750" y="454605"/>
            <a:ext cx="4252500" cy="208200"/>
          </a:xfrm>
          <a:prstGeom prst="rect">
            <a:avLst/>
          </a:prstGeom>
          <a:noFill/>
          <a:ln>
            <a:noFill/>
          </a:ln>
        </p:spPr>
        <p:txBody>
          <a:bodyPr anchorCtr="0" anchor="t" bIns="0" lIns="0" spcFirstLastPara="1" rIns="0" wrap="square" tIns="0">
            <a:normAutofit fontScale="90000"/>
          </a:bodyPr>
          <a:lstStyle/>
          <a:p>
            <a:pPr indent="0" lvl="0" marL="0" rtl="0" algn="l">
              <a:lnSpc>
                <a:spcPct val="90000"/>
              </a:lnSpc>
              <a:spcBef>
                <a:spcPts val="0"/>
              </a:spcBef>
              <a:spcAft>
                <a:spcPts val="0"/>
              </a:spcAft>
              <a:buClr>
                <a:schemeClr val="dk1"/>
              </a:buClr>
              <a:buSzPct val="100000"/>
              <a:buFont typeface="Gill Sans"/>
              <a:buNone/>
            </a:pPr>
            <a:r>
              <a:rPr lang="ru" sz="1900">
                <a:solidFill>
                  <a:schemeClr val="dk1"/>
                </a:solidFill>
              </a:rPr>
              <a:t>MEDYMATCH  TECHNOLOGY  - MAXQ-AI (2016) </a:t>
            </a:r>
            <a:endParaRPr sz="1900">
              <a:solidFill>
                <a:schemeClr val="dk1"/>
              </a:solidFill>
            </a:endParaRPr>
          </a:p>
        </p:txBody>
      </p:sp>
      <p:sp>
        <p:nvSpPr>
          <p:cNvPr id="532" name="Google Shape;532;p53"/>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533" name="Google Shape;533;p53"/>
          <p:cNvSpPr txBox="1"/>
          <p:nvPr>
            <p:ph idx="1" type="body"/>
          </p:nvPr>
        </p:nvSpPr>
        <p:spPr>
          <a:xfrm>
            <a:off x="827202" y="1229875"/>
            <a:ext cx="1581900" cy="699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100"/>
              <a:buNone/>
            </a:pPr>
            <a:r>
              <a:rPr lang="ru" sz="1100">
                <a:solidFill>
                  <a:schemeClr val="dk1"/>
                </a:solidFill>
              </a:rPr>
              <a:t>Бренд для программного пакета MaxQ AI</a:t>
            </a:r>
            <a:endParaRPr sz="1100">
              <a:solidFill>
                <a:schemeClr val="dk1"/>
              </a:solidFill>
            </a:endParaRPr>
          </a:p>
        </p:txBody>
      </p:sp>
      <p:sp>
        <p:nvSpPr>
          <p:cNvPr id="534" name="Google Shape;534;p53"/>
          <p:cNvSpPr txBox="1"/>
          <p:nvPr>
            <p:ph idx="3" type="body"/>
          </p:nvPr>
        </p:nvSpPr>
        <p:spPr>
          <a:xfrm>
            <a:off x="827202" y="998891"/>
            <a:ext cx="1581900" cy="167700"/>
          </a:xfrm>
          <a:prstGeom prst="rect">
            <a:avLst/>
          </a:prstGeom>
          <a:noFill/>
          <a:ln>
            <a:noFill/>
          </a:ln>
        </p:spPr>
        <p:txBody>
          <a:bodyPr anchorCtr="0" anchor="t" bIns="0" lIns="0" spcFirstLastPara="1" rIns="0" wrap="square" tIns="0">
            <a:normAutofit fontScale="92500" lnSpcReduction="20000"/>
          </a:bodyPr>
          <a:lstStyle/>
          <a:p>
            <a:pPr indent="0" lvl="0" marL="0" rtl="0" algn="l">
              <a:lnSpc>
                <a:spcPct val="100000"/>
              </a:lnSpc>
              <a:spcBef>
                <a:spcPts val="0"/>
              </a:spcBef>
              <a:spcAft>
                <a:spcPts val="0"/>
              </a:spcAft>
              <a:buSzPct val="100000"/>
              <a:buNone/>
            </a:pPr>
            <a:r>
              <a:rPr b="1" lang="ru">
                <a:solidFill>
                  <a:schemeClr val="dk1"/>
                </a:solidFill>
              </a:rPr>
              <a:t>ACCIPIO</a:t>
            </a:r>
            <a:endParaRPr b="1">
              <a:solidFill>
                <a:schemeClr val="dk1"/>
              </a:solidFill>
            </a:endParaRPr>
          </a:p>
        </p:txBody>
      </p:sp>
      <p:sp>
        <p:nvSpPr>
          <p:cNvPr id="535" name="Google Shape;535;p53"/>
          <p:cNvSpPr txBox="1"/>
          <p:nvPr>
            <p:ph idx="4" type="body"/>
          </p:nvPr>
        </p:nvSpPr>
        <p:spPr>
          <a:xfrm>
            <a:off x="1102936" y="3329803"/>
            <a:ext cx="2109000" cy="932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ru" sz="1100">
                <a:solidFill>
                  <a:schemeClr val="dk1"/>
                </a:solidFill>
              </a:rPr>
              <a:t>выявляет признаки внутричерепных кровоизлияний, которые трудно диагностировать только при стандартном анализе данных визуализации.</a:t>
            </a:r>
            <a:endParaRPr sz="1100">
              <a:solidFill>
                <a:schemeClr val="dk1"/>
              </a:solidFill>
            </a:endParaRPr>
          </a:p>
        </p:txBody>
      </p:sp>
      <p:sp>
        <p:nvSpPr>
          <p:cNvPr id="536" name="Google Shape;536;p53"/>
          <p:cNvSpPr txBox="1"/>
          <p:nvPr>
            <p:ph idx="5" type="body"/>
          </p:nvPr>
        </p:nvSpPr>
        <p:spPr>
          <a:xfrm>
            <a:off x="1102936" y="2943914"/>
            <a:ext cx="2109000" cy="223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b="1" lang="ru">
                <a:solidFill>
                  <a:schemeClr val="dk1"/>
                </a:solidFill>
              </a:rPr>
              <a:t>Помощь врачам</a:t>
            </a:r>
            <a:endParaRPr b="1">
              <a:solidFill>
                <a:schemeClr val="dk1"/>
              </a:solidFill>
            </a:endParaRPr>
          </a:p>
        </p:txBody>
      </p:sp>
      <p:pic>
        <p:nvPicPr>
          <p:cNvPr id="537" name="Google Shape;537;p53"/>
          <p:cNvPicPr preferRelativeResize="0"/>
          <p:nvPr/>
        </p:nvPicPr>
        <p:blipFill rotWithShape="1">
          <a:blip r:embed="rId4">
            <a:alphaModFix/>
          </a:blip>
          <a:srcRect b="0" l="0" r="0" t="0"/>
          <a:stretch/>
        </p:blipFill>
        <p:spPr>
          <a:xfrm>
            <a:off x="3409587" y="1264511"/>
            <a:ext cx="5546828" cy="336921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descr="Изображение выглядит как припаркован, наружный объект, ночь, окружен&#10;&#10;Автоматически созданное описание" id="542" name="Google Shape;542;p54"/>
          <p:cNvPicPr preferRelativeResize="0"/>
          <p:nvPr>
            <p:ph idx="2" type="pic"/>
          </p:nvPr>
        </p:nvPicPr>
        <p:blipFill rotWithShape="1">
          <a:blip r:embed="rId3">
            <a:alphaModFix amt="5000"/>
          </a:blip>
          <a:srcRect b="0" l="0" r="0" t="0"/>
          <a:stretch/>
        </p:blipFill>
        <p:spPr>
          <a:xfrm>
            <a:off x="135000" y="89159"/>
            <a:ext cx="8874000" cy="4885442"/>
          </a:xfrm>
          <a:prstGeom prst="rect">
            <a:avLst/>
          </a:prstGeom>
          <a:noFill/>
          <a:ln>
            <a:noFill/>
          </a:ln>
        </p:spPr>
      </p:pic>
      <p:sp>
        <p:nvSpPr>
          <p:cNvPr id="543" name="Google Shape;543;p54"/>
          <p:cNvSpPr txBox="1"/>
          <p:nvPr>
            <p:ph type="title"/>
          </p:nvPr>
        </p:nvSpPr>
        <p:spPr>
          <a:xfrm>
            <a:off x="384750" y="454605"/>
            <a:ext cx="4252500" cy="208200"/>
          </a:xfrm>
          <a:prstGeom prst="rect">
            <a:avLst/>
          </a:prstGeom>
          <a:noFill/>
          <a:ln>
            <a:noFill/>
          </a:ln>
        </p:spPr>
        <p:txBody>
          <a:bodyPr anchorCtr="0" anchor="t" bIns="0" lIns="0" spcFirstLastPara="1" rIns="0" wrap="square" tIns="0">
            <a:normAutofit fontScale="90000"/>
          </a:bodyPr>
          <a:lstStyle/>
          <a:p>
            <a:pPr indent="0" lvl="0" marL="0" rtl="0" algn="l">
              <a:lnSpc>
                <a:spcPct val="90000"/>
              </a:lnSpc>
              <a:spcBef>
                <a:spcPts val="0"/>
              </a:spcBef>
              <a:spcAft>
                <a:spcPts val="0"/>
              </a:spcAft>
              <a:buClr>
                <a:schemeClr val="dk1"/>
              </a:buClr>
              <a:buSzPct val="100000"/>
              <a:buFont typeface="Gill Sans"/>
              <a:buNone/>
            </a:pPr>
            <a:r>
              <a:rPr lang="ru" sz="1900">
                <a:solidFill>
                  <a:schemeClr val="dk1"/>
                </a:solidFill>
              </a:rPr>
              <a:t>ОРИЕНТАЦИЯ НА ПАЦИЕНТА </a:t>
            </a:r>
            <a:endParaRPr/>
          </a:p>
        </p:txBody>
      </p:sp>
      <p:sp>
        <p:nvSpPr>
          <p:cNvPr id="544" name="Google Shape;544;p54"/>
          <p:cNvSpPr txBox="1"/>
          <p:nvPr>
            <p:ph idx="1" type="body"/>
          </p:nvPr>
        </p:nvSpPr>
        <p:spPr>
          <a:xfrm>
            <a:off x="1102936" y="1639833"/>
            <a:ext cx="1758000" cy="9321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200"/>
              <a:buNone/>
            </a:pPr>
            <a:r>
              <a:rPr lang="ru" sz="1200">
                <a:solidFill>
                  <a:schemeClr val="dk1"/>
                </a:solidFill>
              </a:rPr>
              <a:t>ЭКГ в домашних условия  на экране смартфона</a:t>
            </a:r>
            <a:endParaRPr/>
          </a:p>
        </p:txBody>
      </p:sp>
      <p:sp>
        <p:nvSpPr>
          <p:cNvPr id="545" name="Google Shape;545;p54"/>
          <p:cNvSpPr txBox="1"/>
          <p:nvPr>
            <p:ph idx="3" type="body"/>
          </p:nvPr>
        </p:nvSpPr>
        <p:spPr>
          <a:xfrm>
            <a:off x="827202" y="998891"/>
            <a:ext cx="1581900" cy="167700"/>
          </a:xfrm>
          <a:prstGeom prst="rect">
            <a:avLst/>
          </a:prstGeom>
          <a:noFill/>
          <a:ln>
            <a:noFill/>
          </a:ln>
        </p:spPr>
        <p:txBody>
          <a:bodyPr anchorCtr="0" anchor="t" bIns="0" lIns="0" spcFirstLastPara="1" rIns="0" wrap="square" tIns="0">
            <a:normAutofit fontScale="92500" lnSpcReduction="20000"/>
          </a:bodyPr>
          <a:lstStyle/>
          <a:p>
            <a:pPr indent="0" lvl="0" marL="0" rtl="0" algn="l">
              <a:lnSpc>
                <a:spcPct val="100000"/>
              </a:lnSpc>
              <a:spcBef>
                <a:spcPts val="0"/>
              </a:spcBef>
              <a:spcAft>
                <a:spcPts val="0"/>
              </a:spcAft>
              <a:buSzPct val="100000"/>
              <a:buNone/>
            </a:pPr>
            <a:r>
              <a:rPr b="1" lang="ru">
                <a:solidFill>
                  <a:schemeClr val="dk1"/>
                </a:solidFill>
              </a:rPr>
              <a:t>AliveCor</a:t>
            </a:r>
            <a:endParaRPr b="1">
              <a:solidFill>
                <a:schemeClr val="dk1"/>
              </a:solidFill>
            </a:endParaRPr>
          </a:p>
        </p:txBody>
      </p:sp>
      <p:pic>
        <p:nvPicPr>
          <p:cNvPr id="546" name="Google Shape;546;p54"/>
          <p:cNvPicPr preferRelativeResize="0"/>
          <p:nvPr/>
        </p:nvPicPr>
        <p:blipFill rotWithShape="1">
          <a:blip r:embed="rId4">
            <a:alphaModFix/>
          </a:blip>
          <a:srcRect b="0" l="0" r="0" t="0"/>
          <a:stretch/>
        </p:blipFill>
        <p:spPr>
          <a:xfrm>
            <a:off x="2936813" y="1552163"/>
            <a:ext cx="6072188" cy="346471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descr="Изображение выглядит как припаркован, наружный объект, ночь, окружен&#10;&#10;Автоматически созданное описание" id="551" name="Google Shape;551;p55"/>
          <p:cNvPicPr preferRelativeResize="0"/>
          <p:nvPr>
            <p:ph idx="2" type="pic"/>
          </p:nvPr>
        </p:nvPicPr>
        <p:blipFill rotWithShape="1">
          <a:blip r:embed="rId3">
            <a:alphaModFix amt="5000"/>
          </a:blip>
          <a:srcRect b="0" l="0" r="0" t="0"/>
          <a:stretch/>
        </p:blipFill>
        <p:spPr>
          <a:xfrm>
            <a:off x="135000" y="89159"/>
            <a:ext cx="8874000" cy="4885442"/>
          </a:xfrm>
          <a:prstGeom prst="rect">
            <a:avLst/>
          </a:prstGeom>
          <a:noFill/>
          <a:ln>
            <a:noFill/>
          </a:ln>
        </p:spPr>
      </p:pic>
      <p:sp>
        <p:nvSpPr>
          <p:cNvPr id="552" name="Google Shape;552;p55"/>
          <p:cNvSpPr txBox="1"/>
          <p:nvPr>
            <p:ph type="title"/>
          </p:nvPr>
        </p:nvSpPr>
        <p:spPr>
          <a:xfrm>
            <a:off x="384750" y="454605"/>
            <a:ext cx="4252500" cy="208200"/>
          </a:xfrm>
          <a:prstGeom prst="rect">
            <a:avLst/>
          </a:prstGeom>
          <a:noFill/>
          <a:ln>
            <a:noFill/>
          </a:ln>
        </p:spPr>
        <p:txBody>
          <a:bodyPr anchorCtr="0" anchor="t" bIns="0" lIns="0" spcFirstLastPara="1" rIns="0" wrap="square" tIns="0">
            <a:normAutofit fontScale="90000"/>
          </a:bodyPr>
          <a:lstStyle/>
          <a:p>
            <a:pPr indent="0" lvl="0" marL="0" rtl="0" algn="l">
              <a:lnSpc>
                <a:spcPct val="90000"/>
              </a:lnSpc>
              <a:spcBef>
                <a:spcPts val="0"/>
              </a:spcBef>
              <a:spcAft>
                <a:spcPts val="0"/>
              </a:spcAft>
              <a:buClr>
                <a:schemeClr val="dk1"/>
              </a:buClr>
              <a:buSzPct val="100000"/>
              <a:buFont typeface="Gill Sans"/>
              <a:buNone/>
            </a:pPr>
            <a:r>
              <a:rPr lang="ru" sz="1900">
                <a:solidFill>
                  <a:schemeClr val="dk1"/>
                </a:solidFill>
              </a:rPr>
              <a:t>ОРИЕНТАЦИЯ НА ПАЦИЕНТА </a:t>
            </a:r>
            <a:endParaRPr/>
          </a:p>
        </p:txBody>
      </p:sp>
      <p:sp>
        <p:nvSpPr>
          <p:cNvPr id="553" name="Google Shape;553;p55"/>
          <p:cNvSpPr txBox="1"/>
          <p:nvPr>
            <p:ph idx="1" type="body"/>
          </p:nvPr>
        </p:nvSpPr>
        <p:spPr>
          <a:xfrm>
            <a:off x="1102935" y="1639833"/>
            <a:ext cx="2663400" cy="25488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100"/>
              <a:buNone/>
            </a:pPr>
            <a:r>
              <a:rPr lang="ru" sz="1100">
                <a:solidFill>
                  <a:schemeClr val="dk1"/>
                </a:solidFill>
              </a:rPr>
              <a:t>пятиминутный опрос пациентов о том, как они себя чувствуют. </a:t>
            </a:r>
            <a:endParaRPr/>
          </a:p>
          <a:p>
            <a:pPr indent="0" lvl="0" marL="0" rtl="0" algn="l">
              <a:lnSpc>
                <a:spcPct val="100000"/>
              </a:lnSpc>
              <a:spcBef>
                <a:spcPts val="800"/>
              </a:spcBef>
              <a:spcAft>
                <a:spcPts val="0"/>
              </a:spcAft>
              <a:buSzPts val="1100"/>
              <a:buNone/>
            </a:pPr>
            <a:r>
              <a:rPr lang="ru" sz="1100">
                <a:solidFill>
                  <a:schemeClr val="dk1"/>
                </a:solidFill>
              </a:rPr>
              <a:t>приложение распознает речь и общается с пациентами сопереживающим голосом.</a:t>
            </a:r>
            <a:endParaRPr/>
          </a:p>
          <a:p>
            <a:pPr indent="0" lvl="0" marL="0" rtl="0" algn="l">
              <a:lnSpc>
                <a:spcPct val="100000"/>
              </a:lnSpc>
              <a:spcBef>
                <a:spcPts val="800"/>
              </a:spcBef>
              <a:spcAft>
                <a:spcPts val="0"/>
              </a:spcAft>
              <a:buSzPts val="1100"/>
              <a:buNone/>
            </a:pPr>
            <a:r>
              <a:rPr lang="ru" sz="1100">
                <a:solidFill>
                  <a:schemeClr val="dk1"/>
                </a:solidFill>
              </a:rPr>
              <a:t>полученная информация оформляется в медицинскую запись, доступ к которой имеют только сотрудники медицинских учреждений</a:t>
            </a:r>
            <a:endParaRPr/>
          </a:p>
        </p:txBody>
      </p:sp>
      <p:sp>
        <p:nvSpPr>
          <p:cNvPr id="554" name="Google Shape;554;p55"/>
          <p:cNvSpPr txBox="1"/>
          <p:nvPr>
            <p:ph idx="3" type="body"/>
          </p:nvPr>
        </p:nvSpPr>
        <p:spPr>
          <a:xfrm>
            <a:off x="827202" y="998891"/>
            <a:ext cx="1581900" cy="167700"/>
          </a:xfrm>
          <a:prstGeom prst="rect">
            <a:avLst/>
          </a:prstGeom>
          <a:noFill/>
          <a:ln>
            <a:noFill/>
          </a:ln>
        </p:spPr>
        <p:txBody>
          <a:bodyPr anchorCtr="0" anchor="t" bIns="0" lIns="0" spcFirstLastPara="1" rIns="0" wrap="square" tIns="0">
            <a:normAutofit fontScale="92500" lnSpcReduction="20000"/>
          </a:bodyPr>
          <a:lstStyle/>
          <a:p>
            <a:pPr indent="0" lvl="0" marL="0" rtl="0" algn="l">
              <a:lnSpc>
                <a:spcPct val="100000"/>
              </a:lnSpc>
              <a:spcBef>
                <a:spcPts val="0"/>
              </a:spcBef>
              <a:spcAft>
                <a:spcPts val="0"/>
              </a:spcAft>
              <a:buSzPct val="100000"/>
              <a:buNone/>
            </a:pPr>
            <a:r>
              <a:rPr b="1" lang="ru">
                <a:solidFill>
                  <a:schemeClr val="dk1"/>
                </a:solidFill>
              </a:rPr>
              <a:t>Sensely </a:t>
            </a:r>
            <a:endParaRPr b="1">
              <a:solidFill>
                <a:schemeClr val="dk1"/>
              </a:solidFill>
            </a:endParaRPr>
          </a:p>
        </p:txBody>
      </p:sp>
      <p:pic>
        <p:nvPicPr>
          <p:cNvPr id="555" name="Google Shape;555;p55"/>
          <p:cNvPicPr preferRelativeResize="0"/>
          <p:nvPr/>
        </p:nvPicPr>
        <p:blipFill rotWithShape="1">
          <a:blip r:embed="rId4">
            <a:alphaModFix/>
          </a:blip>
          <a:srcRect b="0" l="0" r="0" t="0"/>
          <a:stretch/>
        </p:blipFill>
        <p:spPr>
          <a:xfrm>
            <a:off x="3905365" y="1068710"/>
            <a:ext cx="5072571" cy="416777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descr="Изображение выглядит как припаркован, наружный объект, ночь, окружен&#10;&#10;Автоматически созданное описание" id="560" name="Google Shape;560;p56"/>
          <p:cNvPicPr preferRelativeResize="0"/>
          <p:nvPr>
            <p:ph idx="2" type="pic"/>
          </p:nvPr>
        </p:nvPicPr>
        <p:blipFill rotWithShape="1">
          <a:blip r:embed="rId3">
            <a:alphaModFix amt="5000"/>
          </a:blip>
          <a:srcRect b="0" l="0" r="0" t="0"/>
          <a:stretch/>
        </p:blipFill>
        <p:spPr>
          <a:xfrm>
            <a:off x="135000" y="89159"/>
            <a:ext cx="8874000" cy="4885442"/>
          </a:xfrm>
          <a:prstGeom prst="rect">
            <a:avLst/>
          </a:prstGeom>
          <a:noFill/>
          <a:ln>
            <a:noFill/>
          </a:ln>
        </p:spPr>
      </p:pic>
      <p:sp>
        <p:nvSpPr>
          <p:cNvPr id="561" name="Google Shape;561;p56"/>
          <p:cNvSpPr txBox="1"/>
          <p:nvPr>
            <p:ph type="title"/>
          </p:nvPr>
        </p:nvSpPr>
        <p:spPr>
          <a:xfrm>
            <a:off x="384750" y="454605"/>
            <a:ext cx="4252500" cy="208200"/>
          </a:xfrm>
          <a:prstGeom prst="rect">
            <a:avLst/>
          </a:prstGeom>
          <a:noFill/>
          <a:ln>
            <a:noFill/>
          </a:ln>
        </p:spPr>
        <p:txBody>
          <a:bodyPr anchorCtr="0" anchor="t" bIns="0" lIns="0" spcFirstLastPara="1" rIns="0" wrap="square" tIns="0">
            <a:normAutofit fontScale="90000"/>
          </a:bodyPr>
          <a:lstStyle/>
          <a:p>
            <a:pPr indent="0" lvl="0" marL="0" rtl="0" algn="l">
              <a:lnSpc>
                <a:spcPct val="90000"/>
              </a:lnSpc>
              <a:spcBef>
                <a:spcPts val="0"/>
              </a:spcBef>
              <a:spcAft>
                <a:spcPts val="0"/>
              </a:spcAft>
              <a:buClr>
                <a:schemeClr val="dk1"/>
              </a:buClr>
              <a:buSzPct val="100000"/>
              <a:buFont typeface="Gill Sans"/>
              <a:buNone/>
            </a:pPr>
            <a:r>
              <a:rPr lang="ru" sz="1900">
                <a:solidFill>
                  <a:schemeClr val="dk1"/>
                </a:solidFill>
              </a:rPr>
              <a:t>ОРИЕНТАЦИЯ НА ПАЦИЕНТА </a:t>
            </a:r>
            <a:endParaRPr/>
          </a:p>
        </p:txBody>
      </p:sp>
      <p:sp>
        <p:nvSpPr>
          <p:cNvPr id="562" name="Google Shape;562;p56"/>
          <p:cNvSpPr txBox="1"/>
          <p:nvPr>
            <p:ph idx="1" type="body"/>
          </p:nvPr>
        </p:nvSpPr>
        <p:spPr>
          <a:xfrm>
            <a:off x="1102936" y="1639832"/>
            <a:ext cx="2475600" cy="1948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ru" sz="1100">
                <a:solidFill>
                  <a:schemeClr val="dk1"/>
                </a:solidFill>
              </a:rPr>
              <a:t>понимает естественный язык, на котором написана медицинская карта пациента и описаны испытания на сайте</a:t>
            </a:r>
            <a:endParaRPr/>
          </a:p>
          <a:p>
            <a:pPr indent="0" lvl="0" marL="0" rtl="0" algn="l">
              <a:lnSpc>
                <a:spcPct val="100000"/>
              </a:lnSpc>
              <a:spcBef>
                <a:spcPts val="800"/>
              </a:spcBef>
              <a:spcAft>
                <a:spcPts val="0"/>
              </a:spcAft>
              <a:buSzPts val="1100"/>
              <a:buNone/>
            </a:pPr>
            <a:r>
              <a:rPr lang="ru" sz="1100">
                <a:solidFill>
                  <a:schemeClr val="dk1"/>
                </a:solidFill>
              </a:rPr>
              <a:t>с помощью обученной нейросети предлагает подходящие варианты.</a:t>
            </a:r>
            <a:endParaRPr/>
          </a:p>
          <a:p>
            <a:pPr indent="0" lvl="0" marL="0" rtl="0" algn="l">
              <a:lnSpc>
                <a:spcPct val="100000"/>
              </a:lnSpc>
              <a:spcBef>
                <a:spcPts val="800"/>
              </a:spcBef>
              <a:spcAft>
                <a:spcPts val="0"/>
              </a:spcAft>
              <a:buSzPts val="1100"/>
              <a:buNone/>
            </a:pPr>
            <a:r>
              <a:rPr lang="ru" sz="1100">
                <a:solidFill>
                  <a:schemeClr val="dk1"/>
                </a:solidFill>
              </a:rPr>
              <a:t>онкологические больные бесплатно получают лечение, которое будет доступно через несколько лет</a:t>
            </a:r>
            <a:endParaRPr/>
          </a:p>
          <a:p>
            <a:pPr indent="0" lvl="0" marL="0" rtl="0" algn="l">
              <a:lnSpc>
                <a:spcPct val="100000"/>
              </a:lnSpc>
              <a:spcBef>
                <a:spcPts val="800"/>
              </a:spcBef>
              <a:spcAft>
                <a:spcPts val="0"/>
              </a:spcAft>
              <a:buSzPts val="1100"/>
              <a:buNone/>
            </a:pPr>
            <a:r>
              <a:t/>
            </a:r>
            <a:endParaRPr sz="1100">
              <a:solidFill>
                <a:schemeClr val="dk1"/>
              </a:solidFill>
            </a:endParaRPr>
          </a:p>
        </p:txBody>
      </p:sp>
      <p:sp>
        <p:nvSpPr>
          <p:cNvPr id="563" name="Google Shape;563;p56"/>
          <p:cNvSpPr txBox="1"/>
          <p:nvPr>
            <p:ph idx="3" type="body"/>
          </p:nvPr>
        </p:nvSpPr>
        <p:spPr>
          <a:xfrm>
            <a:off x="827202" y="998891"/>
            <a:ext cx="1581900" cy="167700"/>
          </a:xfrm>
          <a:prstGeom prst="rect">
            <a:avLst/>
          </a:prstGeom>
          <a:noFill/>
          <a:ln>
            <a:noFill/>
          </a:ln>
        </p:spPr>
        <p:txBody>
          <a:bodyPr anchorCtr="0" anchor="t" bIns="0" lIns="0" spcFirstLastPara="1" rIns="0" wrap="square" tIns="0">
            <a:normAutofit fontScale="92500" lnSpcReduction="20000"/>
          </a:bodyPr>
          <a:lstStyle/>
          <a:p>
            <a:pPr indent="0" lvl="0" marL="0" rtl="0" algn="l">
              <a:lnSpc>
                <a:spcPct val="100000"/>
              </a:lnSpc>
              <a:spcBef>
                <a:spcPts val="0"/>
              </a:spcBef>
              <a:spcAft>
                <a:spcPts val="0"/>
              </a:spcAft>
              <a:buSzPct val="100000"/>
              <a:buNone/>
            </a:pPr>
            <a:r>
              <a:rPr b="1" lang="ru">
                <a:solidFill>
                  <a:schemeClr val="dk1"/>
                </a:solidFill>
              </a:rPr>
              <a:t>Mendel.ai</a:t>
            </a:r>
            <a:endParaRPr b="1">
              <a:solidFill>
                <a:schemeClr val="dk1"/>
              </a:solidFill>
            </a:endParaRPr>
          </a:p>
        </p:txBody>
      </p:sp>
      <p:pic>
        <p:nvPicPr>
          <p:cNvPr id="564" name="Google Shape;564;p56"/>
          <p:cNvPicPr preferRelativeResize="0"/>
          <p:nvPr/>
        </p:nvPicPr>
        <p:blipFill rotWithShape="1">
          <a:blip r:embed="rId4">
            <a:alphaModFix/>
          </a:blip>
          <a:srcRect b="0" l="0" r="0" t="0"/>
          <a:stretch/>
        </p:blipFill>
        <p:spPr>
          <a:xfrm>
            <a:off x="3635607" y="412835"/>
            <a:ext cx="3233054" cy="2897074"/>
          </a:xfrm>
          <a:prstGeom prst="rect">
            <a:avLst/>
          </a:prstGeom>
          <a:noFill/>
          <a:ln>
            <a:noFill/>
          </a:ln>
        </p:spPr>
      </p:pic>
      <p:pic>
        <p:nvPicPr>
          <p:cNvPr id="565" name="Google Shape;565;p56"/>
          <p:cNvPicPr preferRelativeResize="0"/>
          <p:nvPr/>
        </p:nvPicPr>
        <p:blipFill rotWithShape="1">
          <a:blip r:embed="rId5">
            <a:alphaModFix/>
          </a:blip>
          <a:srcRect b="0" l="0" r="0" t="0"/>
          <a:stretch/>
        </p:blipFill>
        <p:spPr>
          <a:xfrm>
            <a:off x="4873366" y="2483366"/>
            <a:ext cx="4029715" cy="245534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descr="Изображение выглядит как припаркован, наружный объект, ночь, окружен&#10;&#10;Автоматически созданное описание" id="570" name="Google Shape;570;p57"/>
          <p:cNvPicPr preferRelativeResize="0"/>
          <p:nvPr>
            <p:ph idx="2" type="pic"/>
          </p:nvPr>
        </p:nvPicPr>
        <p:blipFill rotWithShape="1">
          <a:blip r:embed="rId3">
            <a:alphaModFix amt="20000"/>
          </a:blip>
          <a:srcRect b="0" l="0" r="0" t="0"/>
          <a:stretch/>
        </p:blipFill>
        <p:spPr>
          <a:xfrm>
            <a:off x="189695" y="129029"/>
            <a:ext cx="8874000" cy="4885442"/>
          </a:xfrm>
          <a:prstGeom prst="rect">
            <a:avLst/>
          </a:prstGeom>
          <a:noFill/>
          <a:ln>
            <a:noFill/>
          </a:ln>
        </p:spPr>
      </p:pic>
      <p:sp>
        <p:nvSpPr>
          <p:cNvPr id="571" name="Google Shape;571;p57"/>
          <p:cNvSpPr txBox="1"/>
          <p:nvPr>
            <p:ph type="title"/>
          </p:nvPr>
        </p:nvSpPr>
        <p:spPr>
          <a:xfrm>
            <a:off x="384750" y="454605"/>
            <a:ext cx="4252500" cy="208200"/>
          </a:xfrm>
          <a:prstGeom prst="rect">
            <a:avLst/>
          </a:prstGeom>
          <a:noFill/>
          <a:ln>
            <a:noFill/>
          </a:ln>
        </p:spPr>
        <p:txBody>
          <a:bodyPr anchorCtr="0" anchor="t" bIns="0" lIns="0" spcFirstLastPara="1" rIns="0" wrap="square" tIns="0">
            <a:normAutofit fontScale="90000"/>
          </a:bodyPr>
          <a:lstStyle/>
          <a:p>
            <a:pPr indent="0" lvl="0" marL="0" rtl="0" algn="l">
              <a:lnSpc>
                <a:spcPct val="90000"/>
              </a:lnSpc>
              <a:spcBef>
                <a:spcPts val="0"/>
              </a:spcBef>
              <a:spcAft>
                <a:spcPts val="0"/>
              </a:spcAft>
              <a:buClr>
                <a:schemeClr val="dk1"/>
              </a:buClr>
              <a:buSzPct val="100000"/>
              <a:buFont typeface="Gill Sans"/>
              <a:buNone/>
            </a:pPr>
            <a:r>
              <a:rPr lang="ru" sz="1900">
                <a:solidFill>
                  <a:schemeClr val="dk1"/>
                </a:solidFill>
              </a:rPr>
              <a:t>В ОТДЕЛЕНИЯХ РЕАНИМАЦИИ И ИНТЕНСИВНОЙ ТЕРАПИИ</a:t>
            </a:r>
            <a:endParaRPr/>
          </a:p>
        </p:txBody>
      </p:sp>
      <p:sp>
        <p:nvSpPr>
          <p:cNvPr id="572" name="Google Shape;572;p57"/>
          <p:cNvSpPr txBox="1"/>
          <p:nvPr>
            <p:ph idx="1" type="body"/>
          </p:nvPr>
        </p:nvSpPr>
        <p:spPr>
          <a:xfrm>
            <a:off x="1102935" y="2200133"/>
            <a:ext cx="3734700" cy="10227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900"/>
              <a:buNone/>
            </a:pPr>
            <a:r>
              <a:rPr lang="ru">
                <a:solidFill>
                  <a:schemeClr val="dk1"/>
                </a:solidFill>
              </a:rPr>
              <a:t>Прогноз развития сепсиса по ряду параметров (АД, частота сердечных сокращений, температура тела, частоты дыхания, SpO2, количество лейкоцитов, возраст пациента и другие параметры )</a:t>
            </a:r>
            <a:endParaRPr/>
          </a:p>
          <a:p>
            <a:pPr indent="0" lvl="0" marL="0" rtl="0" algn="l">
              <a:lnSpc>
                <a:spcPct val="100000"/>
              </a:lnSpc>
              <a:spcBef>
                <a:spcPts val="800"/>
              </a:spcBef>
              <a:spcAft>
                <a:spcPts val="0"/>
              </a:spcAft>
              <a:buSzPts val="900"/>
              <a:buNone/>
            </a:pPr>
            <a:r>
              <a:t/>
            </a:r>
            <a:endParaRPr>
              <a:solidFill>
                <a:schemeClr val="dk1"/>
              </a:solidFill>
            </a:endParaRPr>
          </a:p>
          <a:p>
            <a:pPr indent="0" lvl="0" marL="0" rtl="0" algn="l">
              <a:lnSpc>
                <a:spcPct val="100000"/>
              </a:lnSpc>
              <a:spcBef>
                <a:spcPts val="800"/>
              </a:spcBef>
              <a:spcAft>
                <a:spcPts val="0"/>
              </a:spcAft>
              <a:buSzPts val="900"/>
              <a:buNone/>
            </a:pPr>
            <a:r>
              <a:rPr lang="ru">
                <a:solidFill>
                  <a:schemeClr val="dk1"/>
                </a:solidFill>
              </a:rPr>
              <a:t>Удалось снизить уровень смертности в стационаре на ≥12%</a:t>
            </a:r>
            <a:endParaRPr/>
          </a:p>
        </p:txBody>
      </p:sp>
      <p:sp>
        <p:nvSpPr>
          <p:cNvPr id="573" name="Google Shape;573;p57"/>
          <p:cNvSpPr txBox="1"/>
          <p:nvPr>
            <p:ph idx="3" type="body"/>
          </p:nvPr>
        </p:nvSpPr>
        <p:spPr>
          <a:xfrm>
            <a:off x="1102936" y="1331854"/>
            <a:ext cx="2109000" cy="809700"/>
          </a:xfrm>
          <a:prstGeom prst="rect">
            <a:avLst/>
          </a:prstGeom>
          <a:noFill/>
          <a:ln>
            <a:noFill/>
          </a:ln>
        </p:spPr>
        <p:txBody>
          <a:bodyPr anchorCtr="0" anchor="t" bIns="0" lIns="0" spcFirstLastPara="1" rIns="0" wrap="square" tIns="0">
            <a:normAutofit fontScale="92500"/>
          </a:bodyPr>
          <a:lstStyle/>
          <a:p>
            <a:pPr indent="0" lvl="0" marL="0" rtl="0" algn="l">
              <a:lnSpc>
                <a:spcPct val="100000"/>
              </a:lnSpc>
              <a:spcBef>
                <a:spcPts val="0"/>
              </a:spcBef>
              <a:spcAft>
                <a:spcPts val="0"/>
              </a:spcAft>
              <a:buSzPct val="100000"/>
              <a:buNone/>
            </a:pPr>
            <a:r>
              <a:rPr lang="ru">
                <a:solidFill>
                  <a:schemeClr val="accent2"/>
                </a:solidFill>
              </a:rPr>
              <a:t>Университет Сан-Франциско</a:t>
            </a:r>
            <a:br>
              <a:rPr lang="ru">
                <a:solidFill>
                  <a:schemeClr val="accent2"/>
                </a:solidFill>
              </a:rPr>
            </a:br>
            <a:r>
              <a:rPr lang="ru">
                <a:solidFill>
                  <a:schemeClr val="accent2"/>
                </a:solidFill>
              </a:rPr>
              <a:t>Университет Дьюка Госпиталь Джона Хонкинса</a:t>
            </a:r>
            <a:endParaRPr>
              <a:solidFill>
                <a:schemeClr val="accent2"/>
              </a:solidFill>
            </a:endParaRPr>
          </a:p>
        </p:txBody>
      </p:sp>
      <p:pic>
        <p:nvPicPr>
          <p:cNvPr id="574" name="Google Shape;574;p57"/>
          <p:cNvPicPr preferRelativeResize="0"/>
          <p:nvPr/>
        </p:nvPicPr>
        <p:blipFill rotWithShape="1">
          <a:blip r:embed="rId4">
            <a:alphaModFix/>
          </a:blip>
          <a:srcRect b="0" l="0" r="0" t="0"/>
          <a:stretch/>
        </p:blipFill>
        <p:spPr>
          <a:xfrm>
            <a:off x="5083509" y="1013339"/>
            <a:ext cx="3734443" cy="2095901"/>
          </a:xfrm>
          <a:prstGeom prst="rect">
            <a:avLst/>
          </a:prstGeom>
          <a:noFill/>
          <a:ln>
            <a:noFill/>
          </a:ln>
        </p:spPr>
      </p:pic>
      <p:sp>
        <p:nvSpPr>
          <p:cNvPr id="575" name="Google Shape;575;p57"/>
          <p:cNvSpPr txBox="1"/>
          <p:nvPr/>
        </p:nvSpPr>
        <p:spPr>
          <a:xfrm>
            <a:off x="1102936" y="3772826"/>
            <a:ext cx="2109000" cy="2241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chemeClr val="accent2"/>
              </a:buClr>
              <a:buSzPts val="1400"/>
              <a:buFont typeface="Arial"/>
              <a:buNone/>
            </a:pPr>
            <a:r>
              <a:rPr b="0" lang="ru" sz="1400" cap="none">
                <a:solidFill>
                  <a:schemeClr val="accent2"/>
                </a:solidFill>
                <a:latin typeface="Gill Sans"/>
                <a:ea typeface="Gill Sans"/>
                <a:cs typeface="Gill Sans"/>
                <a:sym typeface="Gill Sans"/>
              </a:rPr>
              <a:t>Корея, 2019</a:t>
            </a:r>
            <a:endParaRPr sz="1100"/>
          </a:p>
        </p:txBody>
      </p:sp>
      <p:sp>
        <p:nvSpPr>
          <p:cNvPr id="576" name="Google Shape;576;p57"/>
          <p:cNvSpPr txBox="1"/>
          <p:nvPr/>
        </p:nvSpPr>
        <p:spPr>
          <a:xfrm>
            <a:off x="1102934" y="4051051"/>
            <a:ext cx="3734700" cy="379500"/>
          </a:xfrm>
          <a:prstGeom prst="rect">
            <a:avLst/>
          </a:prstGeom>
          <a:noFill/>
          <a:ln>
            <a:noFill/>
          </a:ln>
        </p:spPr>
        <p:txBody>
          <a:bodyPr anchorCtr="0" anchor="t" bIns="0" lIns="0" spcFirstLastPara="1" rIns="0" wrap="square" tIns="0">
            <a:normAutofit fontScale="47500" lnSpcReduction="20000"/>
          </a:bodyPr>
          <a:lstStyle/>
          <a:p>
            <a:pPr indent="0" lvl="0" marL="0" marR="0" rtl="0" algn="l">
              <a:lnSpc>
                <a:spcPct val="100000"/>
              </a:lnSpc>
              <a:spcBef>
                <a:spcPts val="0"/>
              </a:spcBef>
              <a:spcAft>
                <a:spcPts val="0"/>
              </a:spcAft>
              <a:buClr>
                <a:schemeClr val="accent2"/>
              </a:buClr>
              <a:buSzPct val="100000"/>
              <a:buFont typeface="Arial"/>
              <a:buNone/>
            </a:pPr>
            <a:r>
              <a:rPr lang="ru" sz="900">
                <a:solidFill>
                  <a:schemeClr val="dk1"/>
                </a:solidFill>
                <a:latin typeface="Arial"/>
                <a:ea typeface="Arial"/>
                <a:cs typeface="Arial"/>
                <a:sym typeface="Arial"/>
              </a:rPr>
              <a:t>Прогноз внезапной остановки сердца</a:t>
            </a:r>
            <a:endParaRPr sz="1100"/>
          </a:p>
          <a:p>
            <a:pPr indent="0" lvl="0" marL="0" marR="0" rtl="0" algn="l">
              <a:lnSpc>
                <a:spcPct val="100000"/>
              </a:lnSpc>
              <a:spcBef>
                <a:spcPts val="800"/>
              </a:spcBef>
              <a:spcAft>
                <a:spcPts val="0"/>
              </a:spcAft>
              <a:buClr>
                <a:schemeClr val="accent2"/>
              </a:buClr>
              <a:buSzPct val="100000"/>
              <a:buFont typeface="Arial"/>
              <a:buNone/>
            </a:pPr>
            <a:r>
              <a:t/>
            </a:r>
            <a:endParaRPr sz="900">
              <a:solidFill>
                <a:schemeClr val="dk1"/>
              </a:solidFill>
              <a:latin typeface="Arial"/>
              <a:ea typeface="Arial"/>
              <a:cs typeface="Arial"/>
              <a:sym typeface="Arial"/>
            </a:endParaRPr>
          </a:p>
          <a:p>
            <a:pPr indent="0" lvl="0" marL="0" marR="0" rtl="0" algn="l">
              <a:lnSpc>
                <a:spcPct val="100000"/>
              </a:lnSpc>
              <a:spcBef>
                <a:spcPts val="800"/>
              </a:spcBef>
              <a:spcAft>
                <a:spcPts val="0"/>
              </a:spcAft>
              <a:buClr>
                <a:schemeClr val="accent2"/>
              </a:buClr>
              <a:buSzPct val="100000"/>
              <a:buFont typeface="Arial"/>
              <a:buNone/>
            </a:pPr>
            <a:r>
              <a:t/>
            </a:r>
            <a:endParaRPr sz="900">
              <a:solidFill>
                <a:schemeClr val="dk1"/>
              </a:solidFill>
              <a:latin typeface="Arial"/>
              <a:ea typeface="Arial"/>
              <a:cs typeface="Arial"/>
              <a:sym typeface="Arial"/>
            </a:endParaRPr>
          </a:p>
        </p:txBody>
      </p:sp>
      <p:sp>
        <p:nvSpPr>
          <p:cNvPr id="577" name="Google Shape;577;p57"/>
          <p:cNvSpPr txBox="1"/>
          <p:nvPr/>
        </p:nvSpPr>
        <p:spPr>
          <a:xfrm>
            <a:off x="5170848" y="3772826"/>
            <a:ext cx="36471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900">
                <a:solidFill>
                  <a:schemeClr val="dk1"/>
                </a:solidFill>
                <a:latin typeface="Arial"/>
                <a:ea typeface="Arial"/>
                <a:cs typeface="Arial"/>
                <a:sym typeface="Arial"/>
              </a:rPr>
              <a:t>https://bmjopenrespres.bmj.com/content/4/1/e000234</a:t>
            </a:r>
            <a:endParaRPr sz="900">
              <a:solidFill>
                <a:schemeClr val="dk1"/>
              </a:solidFill>
              <a:latin typeface="Arial"/>
              <a:ea typeface="Arial"/>
              <a:cs typeface="Arial"/>
              <a:sym typeface="Arial"/>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0" lvl="0" marL="0" marR="0" rtl="0" algn="l">
              <a:spcBef>
                <a:spcPts val="0"/>
              </a:spcBef>
              <a:spcAft>
                <a:spcPts val="0"/>
              </a:spcAft>
              <a:buNone/>
            </a:pPr>
            <a:r>
              <a:rPr lang="ru" sz="900">
                <a:solidFill>
                  <a:schemeClr val="dk1"/>
                </a:solidFill>
                <a:latin typeface="Arial"/>
                <a:ea typeface="Arial"/>
                <a:cs typeface="Arial"/>
                <a:sym typeface="Arial"/>
              </a:rPr>
              <a:t>https://www.ncbi.nlm.nih.gov/pmc/articles/PMC6780058/</a:t>
            </a:r>
            <a:endParaRPr sz="900">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descr="Изображение выглядит как припаркован, наружный объект, ночь, окружен&#10;&#10;Автоматически созданное описание" id="582" name="Google Shape;582;p58"/>
          <p:cNvPicPr preferRelativeResize="0"/>
          <p:nvPr>
            <p:ph idx="2" type="pic"/>
          </p:nvPr>
        </p:nvPicPr>
        <p:blipFill rotWithShape="1">
          <a:blip r:embed="rId3">
            <a:alphaModFix amt="20000"/>
          </a:blip>
          <a:srcRect b="0" l="0" r="0" t="0"/>
          <a:stretch/>
        </p:blipFill>
        <p:spPr>
          <a:xfrm>
            <a:off x="189695" y="129029"/>
            <a:ext cx="8874000" cy="4885442"/>
          </a:xfrm>
          <a:prstGeom prst="rect">
            <a:avLst/>
          </a:prstGeom>
          <a:noFill/>
          <a:ln>
            <a:noFill/>
          </a:ln>
        </p:spPr>
      </p:pic>
      <p:sp>
        <p:nvSpPr>
          <p:cNvPr id="583" name="Google Shape;583;p58"/>
          <p:cNvSpPr txBox="1"/>
          <p:nvPr>
            <p:ph type="title"/>
          </p:nvPr>
        </p:nvSpPr>
        <p:spPr>
          <a:xfrm>
            <a:off x="384750" y="454605"/>
            <a:ext cx="4252500" cy="208200"/>
          </a:xfrm>
          <a:prstGeom prst="rect">
            <a:avLst/>
          </a:prstGeom>
          <a:noFill/>
          <a:ln>
            <a:noFill/>
          </a:ln>
        </p:spPr>
        <p:txBody>
          <a:bodyPr anchorCtr="0" anchor="t" bIns="0" lIns="0" spcFirstLastPara="1" rIns="0" wrap="square" tIns="0">
            <a:normAutofit fontScale="90000"/>
          </a:bodyPr>
          <a:lstStyle/>
          <a:p>
            <a:pPr indent="0" lvl="0" marL="0" rtl="0" algn="l">
              <a:lnSpc>
                <a:spcPct val="90000"/>
              </a:lnSpc>
              <a:spcBef>
                <a:spcPts val="0"/>
              </a:spcBef>
              <a:spcAft>
                <a:spcPts val="0"/>
              </a:spcAft>
              <a:buClr>
                <a:schemeClr val="dk1"/>
              </a:buClr>
              <a:buSzPct val="100000"/>
              <a:buFont typeface="Gill Sans"/>
              <a:buNone/>
            </a:pPr>
            <a:r>
              <a:rPr lang="ru" sz="1900">
                <a:solidFill>
                  <a:schemeClr val="dk1"/>
                </a:solidFill>
              </a:rPr>
              <a:t>РЕАБИЛИТАЦИЯ БОЛЬНЫХ</a:t>
            </a:r>
            <a:endParaRPr/>
          </a:p>
        </p:txBody>
      </p:sp>
      <p:sp>
        <p:nvSpPr>
          <p:cNvPr id="584" name="Google Shape;584;p58"/>
          <p:cNvSpPr txBox="1"/>
          <p:nvPr>
            <p:ph idx="1" type="body"/>
          </p:nvPr>
        </p:nvSpPr>
        <p:spPr>
          <a:xfrm>
            <a:off x="827202" y="1229875"/>
            <a:ext cx="1581900" cy="69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900"/>
              <a:buNone/>
            </a:pPr>
            <a:r>
              <a:t/>
            </a:r>
            <a:endParaRPr/>
          </a:p>
        </p:txBody>
      </p:sp>
      <p:sp>
        <p:nvSpPr>
          <p:cNvPr id="585" name="Google Shape;585;p58"/>
          <p:cNvSpPr txBox="1"/>
          <p:nvPr/>
        </p:nvSpPr>
        <p:spPr>
          <a:xfrm>
            <a:off x="1250193" y="984800"/>
            <a:ext cx="58695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2100">
                <a:solidFill>
                  <a:schemeClr val="accent2"/>
                </a:solidFill>
                <a:latin typeface="Gill Sans"/>
                <a:ea typeface="Gill Sans"/>
                <a:cs typeface="Gill Sans"/>
                <a:sym typeface="Gill Sans"/>
              </a:rPr>
              <a:t>Интернет вещей (IoT)</a:t>
            </a:r>
            <a:endParaRPr sz="2100">
              <a:solidFill>
                <a:schemeClr val="accent2"/>
              </a:solidFill>
              <a:latin typeface="Gill Sans"/>
              <a:ea typeface="Gill Sans"/>
              <a:cs typeface="Gill Sans"/>
              <a:sym typeface="Gill Sans"/>
            </a:endParaRPr>
          </a:p>
        </p:txBody>
      </p:sp>
      <p:pic>
        <p:nvPicPr>
          <p:cNvPr id="586" name="Google Shape;586;p58"/>
          <p:cNvPicPr preferRelativeResize="0"/>
          <p:nvPr/>
        </p:nvPicPr>
        <p:blipFill rotWithShape="1">
          <a:blip r:embed="rId4">
            <a:alphaModFix/>
          </a:blip>
          <a:srcRect b="0" l="0" r="0" t="0"/>
          <a:stretch/>
        </p:blipFill>
        <p:spPr>
          <a:xfrm>
            <a:off x="458120" y="1590383"/>
            <a:ext cx="2979293" cy="2175904"/>
          </a:xfrm>
          <a:prstGeom prst="rect">
            <a:avLst/>
          </a:prstGeom>
          <a:noFill/>
          <a:ln>
            <a:noFill/>
          </a:ln>
        </p:spPr>
      </p:pic>
      <p:pic>
        <p:nvPicPr>
          <p:cNvPr descr="Diagram&#10;&#10;Description automatically generated" id="587" name="Google Shape;587;p58"/>
          <p:cNvPicPr preferRelativeResize="0"/>
          <p:nvPr/>
        </p:nvPicPr>
        <p:blipFill rotWithShape="1">
          <a:blip r:embed="rId5">
            <a:alphaModFix/>
          </a:blip>
          <a:srcRect b="0" l="0" r="0" t="0"/>
          <a:stretch/>
        </p:blipFill>
        <p:spPr>
          <a:xfrm>
            <a:off x="4587467" y="511195"/>
            <a:ext cx="3625302" cy="2724522"/>
          </a:xfrm>
          <a:prstGeom prst="rect">
            <a:avLst/>
          </a:prstGeom>
          <a:noFill/>
          <a:ln>
            <a:noFill/>
          </a:ln>
        </p:spPr>
      </p:pic>
      <p:sp>
        <p:nvSpPr>
          <p:cNvPr id="588" name="Google Shape;588;p58"/>
          <p:cNvSpPr txBox="1"/>
          <p:nvPr/>
        </p:nvSpPr>
        <p:spPr>
          <a:xfrm>
            <a:off x="4572000" y="3617882"/>
            <a:ext cx="3927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Intrabody networks – управление из макро мира наноустройствами внутри человека </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descr="Изображение выглядит как припаркован, наружный объект, ночь, окружен&#10;&#10;Автоматически созданное описание" id="593" name="Google Shape;593;p59"/>
          <p:cNvPicPr preferRelativeResize="0"/>
          <p:nvPr>
            <p:ph idx="2" type="pic"/>
          </p:nvPr>
        </p:nvPicPr>
        <p:blipFill rotWithShape="1">
          <a:blip r:embed="rId3">
            <a:alphaModFix amt="20000"/>
          </a:blip>
          <a:srcRect b="0" l="0" r="0" t="0"/>
          <a:stretch/>
        </p:blipFill>
        <p:spPr>
          <a:xfrm>
            <a:off x="135000" y="89159"/>
            <a:ext cx="8874000" cy="4885442"/>
          </a:xfrm>
          <a:prstGeom prst="rect">
            <a:avLst/>
          </a:prstGeom>
          <a:noFill/>
          <a:ln>
            <a:noFill/>
          </a:ln>
        </p:spPr>
      </p:pic>
      <p:sp>
        <p:nvSpPr>
          <p:cNvPr id="594" name="Google Shape;594;p59"/>
          <p:cNvSpPr txBox="1"/>
          <p:nvPr>
            <p:ph type="title"/>
          </p:nvPr>
        </p:nvSpPr>
        <p:spPr>
          <a:xfrm>
            <a:off x="384750" y="454605"/>
            <a:ext cx="4252500" cy="208200"/>
          </a:xfrm>
          <a:prstGeom prst="rect">
            <a:avLst/>
          </a:prstGeom>
          <a:noFill/>
          <a:ln>
            <a:noFill/>
          </a:ln>
        </p:spPr>
        <p:txBody>
          <a:bodyPr anchorCtr="0" anchor="t" bIns="0" lIns="0" spcFirstLastPara="1" rIns="0" wrap="square" tIns="0">
            <a:normAutofit fontScale="90000"/>
          </a:bodyPr>
          <a:lstStyle/>
          <a:p>
            <a:pPr indent="0" lvl="0" marL="0" rtl="0" algn="l">
              <a:lnSpc>
                <a:spcPct val="90000"/>
              </a:lnSpc>
              <a:spcBef>
                <a:spcPts val="0"/>
              </a:spcBef>
              <a:spcAft>
                <a:spcPts val="0"/>
              </a:spcAft>
              <a:buClr>
                <a:schemeClr val="dk1"/>
              </a:buClr>
              <a:buSzPct val="100000"/>
              <a:buFont typeface="Gill Sans"/>
              <a:buNone/>
            </a:pPr>
            <a:r>
              <a:rPr lang="ru" sz="1900">
                <a:solidFill>
                  <a:schemeClr val="dk1"/>
                </a:solidFill>
              </a:rPr>
              <a:t>ПОИСК И НАЙМ ПЕРСОНАЛА</a:t>
            </a:r>
            <a:endParaRPr/>
          </a:p>
        </p:txBody>
      </p:sp>
      <p:sp>
        <p:nvSpPr>
          <p:cNvPr id="595" name="Google Shape;595;p59"/>
          <p:cNvSpPr txBox="1"/>
          <p:nvPr>
            <p:ph idx="1" type="body"/>
          </p:nvPr>
        </p:nvSpPr>
        <p:spPr>
          <a:xfrm>
            <a:off x="1102936" y="1639832"/>
            <a:ext cx="2220900" cy="19485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900"/>
              <a:buNone/>
            </a:pPr>
            <a:r>
              <a:rPr lang="ru">
                <a:solidFill>
                  <a:schemeClr val="dk1"/>
                </a:solidFill>
              </a:rPr>
              <a:t>Главного врача Центральной районный больницы Вологодской области наняли с помощью ИИ. По заявлению авторов разработки – впервые в России ее использовали для поиска и трудоустройства специалиста такой компетенции.</a:t>
            </a:r>
            <a:endParaRPr/>
          </a:p>
          <a:p>
            <a:pPr indent="0" lvl="0" marL="0" rtl="0" algn="l">
              <a:lnSpc>
                <a:spcPct val="100000"/>
              </a:lnSpc>
              <a:spcBef>
                <a:spcPts val="800"/>
              </a:spcBef>
              <a:spcAft>
                <a:spcPts val="0"/>
              </a:spcAft>
              <a:buSzPts val="900"/>
              <a:buNone/>
            </a:pPr>
            <a:r>
              <a:t/>
            </a:r>
            <a:endParaRPr>
              <a:solidFill>
                <a:schemeClr val="dk1"/>
              </a:solidFill>
            </a:endParaRPr>
          </a:p>
          <a:p>
            <a:pPr indent="0" lvl="0" marL="0" rtl="0" algn="l">
              <a:lnSpc>
                <a:spcPct val="100000"/>
              </a:lnSpc>
              <a:spcBef>
                <a:spcPts val="800"/>
              </a:spcBef>
              <a:spcAft>
                <a:spcPts val="0"/>
              </a:spcAft>
              <a:buSzPts val="900"/>
              <a:buNone/>
            </a:pPr>
            <a:r>
              <a:rPr lang="ru">
                <a:solidFill>
                  <a:schemeClr val="dk1"/>
                </a:solidFill>
              </a:rPr>
              <a:t>(2019)</a:t>
            </a:r>
            <a:endParaRPr/>
          </a:p>
        </p:txBody>
      </p:sp>
      <p:sp>
        <p:nvSpPr>
          <p:cNvPr id="596" name="Google Shape;596;p59"/>
          <p:cNvSpPr txBox="1"/>
          <p:nvPr>
            <p:ph idx="3" type="body"/>
          </p:nvPr>
        </p:nvSpPr>
        <p:spPr>
          <a:xfrm>
            <a:off x="827202" y="998891"/>
            <a:ext cx="1581900" cy="167700"/>
          </a:xfrm>
          <a:prstGeom prst="rect">
            <a:avLst/>
          </a:prstGeom>
          <a:noFill/>
          <a:ln>
            <a:noFill/>
          </a:ln>
        </p:spPr>
        <p:txBody>
          <a:bodyPr anchorCtr="0" anchor="t" bIns="0" lIns="0" spcFirstLastPara="1" rIns="0" wrap="square" tIns="0">
            <a:normAutofit fontScale="62500"/>
          </a:bodyPr>
          <a:lstStyle/>
          <a:p>
            <a:pPr indent="0" lvl="0" marL="0" rtl="0" algn="l">
              <a:lnSpc>
                <a:spcPct val="100000"/>
              </a:lnSpc>
              <a:spcBef>
                <a:spcPts val="0"/>
              </a:spcBef>
              <a:spcAft>
                <a:spcPts val="0"/>
              </a:spcAft>
              <a:buSzPct val="100000"/>
              <a:buNone/>
            </a:pPr>
            <a:r>
              <a:rPr lang="ru">
                <a:solidFill>
                  <a:srgbClr val="00505C"/>
                </a:solidFill>
              </a:rPr>
              <a:t>Sever.ai (IT-холдинг TalentTech)</a:t>
            </a:r>
            <a:endParaRPr/>
          </a:p>
        </p:txBody>
      </p:sp>
      <p:sp>
        <p:nvSpPr>
          <p:cNvPr id="597" name="Google Shape;597;p59"/>
          <p:cNvSpPr txBox="1"/>
          <p:nvPr/>
        </p:nvSpPr>
        <p:spPr>
          <a:xfrm>
            <a:off x="4572000" y="2410819"/>
            <a:ext cx="4359000" cy="2439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100">
                <a:solidFill>
                  <a:schemeClr val="dk1"/>
                </a:solidFill>
                <a:latin typeface="Arial"/>
                <a:ea typeface="Arial"/>
                <a:cs typeface="Arial"/>
                <a:sym typeface="Arial"/>
              </a:rPr>
              <a:t>На первом этапе проскринили 295 резюме, размещенных соискателями из Вологодской области – подходящих не нашлось. </a:t>
            </a:r>
            <a:endParaRPr sz="1100"/>
          </a:p>
          <a:p>
            <a:pPr indent="0" lvl="0" marL="0" marR="0" rtl="0" algn="l">
              <a:spcBef>
                <a:spcPts val="0"/>
              </a:spcBef>
              <a:spcAft>
                <a:spcPts val="0"/>
              </a:spcAft>
              <a:buNone/>
            </a:pPr>
            <a:r>
              <a:t/>
            </a:r>
            <a:endParaRPr sz="1100">
              <a:solidFill>
                <a:schemeClr val="dk1"/>
              </a:solidFill>
              <a:latin typeface="Arial"/>
              <a:ea typeface="Arial"/>
              <a:cs typeface="Arial"/>
              <a:sym typeface="Arial"/>
            </a:endParaRPr>
          </a:p>
          <a:p>
            <a:pPr indent="0" lvl="0" marL="0" marR="0" rtl="0" algn="l">
              <a:spcBef>
                <a:spcPts val="0"/>
              </a:spcBef>
              <a:spcAft>
                <a:spcPts val="0"/>
              </a:spcAft>
              <a:buNone/>
            </a:pPr>
            <a:r>
              <a:rPr lang="ru" sz="1100">
                <a:solidFill>
                  <a:schemeClr val="dk1"/>
                </a:solidFill>
                <a:latin typeface="Arial"/>
                <a:ea typeface="Arial"/>
                <a:cs typeface="Arial"/>
                <a:sym typeface="Arial"/>
              </a:rPr>
              <a:t>На втором этапе – искали врача в соседних регионах. </a:t>
            </a:r>
            <a:endParaRPr sz="1100"/>
          </a:p>
          <a:p>
            <a:pPr indent="0" lvl="0" marL="0" marR="0" rtl="0" algn="l">
              <a:spcBef>
                <a:spcPts val="0"/>
              </a:spcBef>
              <a:spcAft>
                <a:spcPts val="0"/>
              </a:spcAft>
              <a:buNone/>
            </a:pPr>
            <a:r>
              <a:t/>
            </a:r>
            <a:endParaRPr sz="1100">
              <a:solidFill>
                <a:schemeClr val="dk1"/>
              </a:solidFill>
              <a:latin typeface="Arial"/>
              <a:ea typeface="Arial"/>
              <a:cs typeface="Arial"/>
              <a:sym typeface="Arial"/>
            </a:endParaRPr>
          </a:p>
          <a:p>
            <a:pPr indent="0" lvl="0" marL="0" marR="0" rtl="0" algn="l">
              <a:spcBef>
                <a:spcPts val="0"/>
              </a:spcBef>
              <a:spcAft>
                <a:spcPts val="0"/>
              </a:spcAft>
              <a:buNone/>
            </a:pPr>
            <a:r>
              <a:rPr lang="ru" sz="1100">
                <a:solidFill>
                  <a:schemeClr val="dk1"/>
                </a:solidFill>
                <a:latin typeface="Arial"/>
                <a:ea typeface="Arial"/>
                <a:cs typeface="Arial"/>
                <a:sym typeface="Arial"/>
              </a:rPr>
              <a:t>Далее робот звонил кандидатам и отсеивал их, если резюме совпадало менее чем на 75% с заявленными требованиями работодателя.</a:t>
            </a:r>
            <a:endParaRPr sz="1100"/>
          </a:p>
          <a:p>
            <a:pPr indent="0" lvl="0" marL="0" marR="0" rtl="0" algn="l">
              <a:spcBef>
                <a:spcPts val="0"/>
              </a:spcBef>
              <a:spcAft>
                <a:spcPts val="0"/>
              </a:spcAft>
              <a:buNone/>
            </a:pPr>
            <a:r>
              <a:t/>
            </a:r>
            <a:endParaRPr sz="1100">
              <a:solidFill>
                <a:schemeClr val="dk1"/>
              </a:solidFill>
              <a:latin typeface="Arial"/>
              <a:ea typeface="Arial"/>
              <a:cs typeface="Arial"/>
              <a:sym typeface="Arial"/>
            </a:endParaRPr>
          </a:p>
          <a:p>
            <a:pPr indent="0" lvl="0" marL="0" marR="0" rtl="0" algn="l">
              <a:spcBef>
                <a:spcPts val="0"/>
              </a:spcBef>
              <a:spcAft>
                <a:spcPts val="0"/>
              </a:spcAft>
              <a:buNone/>
            </a:pPr>
            <a:r>
              <a:rPr lang="ru" sz="1100">
                <a:solidFill>
                  <a:schemeClr val="dk1"/>
                </a:solidFill>
                <a:latin typeface="Arial"/>
                <a:ea typeface="Arial"/>
                <a:cs typeface="Arial"/>
                <a:sym typeface="Arial"/>
              </a:rPr>
              <a:t>Специалист с релевантным опытом нашелся в Ярославле. </a:t>
            </a:r>
            <a:endParaRPr sz="1100"/>
          </a:p>
          <a:p>
            <a:pPr indent="0" lvl="0" marL="0" marR="0" rtl="0" algn="l">
              <a:spcBef>
                <a:spcPts val="0"/>
              </a:spcBef>
              <a:spcAft>
                <a:spcPts val="0"/>
              </a:spcAft>
              <a:buNone/>
            </a:pPr>
            <a:r>
              <a:rPr lang="ru" sz="1100">
                <a:solidFill>
                  <a:schemeClr val="dk1"/>
                </a:solidFill>
                <a:latin typeface="Arial"/>
                <a:ea typeface="Arial"/>
                <a:cs typeface="Arial"/>
                <a:sym typeface="Arial"/>
              </a:rPr>
              <a:t>Он прошел интервью и был утвержден на должность в департамента здравоохранения области, после чего релоцировался и приступил к работе.</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descr="Изображение выглядит как припаркован, наружный объект, ночь, окружен&#10;&#10;Автоматически созданное описание" id="602" name="Google Shape;602;p60"/>
          <p:cNvPicPr preferRelativeResize="0"/>
          <p:nvPr/>
        </p:nvPicPr>
        <p:blipFill rotWithShape="1">
          <a:blip r:embed="rId3">
            <a:alphaModFix amt="20000"/>
          </a:blip>
          <a:srcRect b="0" l="0" r="0" t="0"/>
          <a:stretch/>
        </p:blipFill>
        <p:spPr>
          <a:xfrm>
            <a:off x="135000" y="89159"/>
            <a:ext cx="8874000" cy="4885442"/>
          </a:xfrm>
          <a:custGeom>
            <a:rect b="b" l="l" r="r" t="t"/>
            <a:pathLst>
              <a:path extrusionOk="0" h="6513922" w="11832000">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noFill/>
          <a:ln>
            <a:noFill/>
          </a:ln>
        </p:spPr>
      </p:pic>
      <p:pic>
        <p:nvPicPr>
          <p:cNvPr id="603" name="Google Shape;603;p60"/>
          <p:cNvPicPr preferRelativeResize="0"/>
          <p:nvPr/>
        </p:nvPicPr>
        <p:blipFill rotWithShape="1">
          <a:blip r:embed="rId4">
            <a:alphaModFix/>
          </a:blip>
          <a:srcRect b="0" l="0" r="0" t="0"/>
          <a:stretch/>
        </p:blipFill>
        <p:spPr>
          <a:xfrm>
            <a:off x="0" y="854747"/>
            <a:ext cx="9144003" cy="343400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p:nvPr/>
        </p:nvSpPr>
        <p:spPr>
          <a:xfrm>
            <a:off x="135000" y="43987"/>
            <a:ext cx="8874000" cy="4885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9" name="Google Shape;199;p34"/>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200" name="Google Shape;200;p34"/>
          <p:cNvSpPr/>
          <p:nvPr/>
        </p:nvSpPr>
        <p:spPr>
          <a:xfrm>
            <a:off x="893174" y="748414"/>
            <a:ext cx="2743200" cy="2743200"/>
          </a:xfrm>
          <a:prstGeom prst="ellipse">
            <a:avLst/>
          </a:prstGeom>
          <a:solidFill>
            <a:schemeClr val="accent3">
              <a:alpha val="25099"/>
            </a:schemeClr>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1" name="Google Shape;201;p34"/>
          <p:cNvSpPr/>
          <p:nvPr/>
        </p:nvSpPr>
        <p:spPr>
          <a:xfrm>
            <a:off x="1239617" y="1441414"/>
            <a:ext cx="2050500" cy="2050500"/>
          </a:xfrm>
          <a:prstGeom prst="ellipse">
            <a:avLst/>
          </a:prstGeom>
          <a:solidFill>
            <a:srgbClr val="3E8D9C">
              <a:alpha val="25099"/>
            </a:srgbClr>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2" name="Google Shape;202;p34"/>
          <p:cNvSpPr txBox="1"/>
          <p:nvPr/>
        </p:nvSpPr>
        <p:spPr>
          <a:xfrm>
            <a:off x="1757679" y="947764"/>
            <a:ext cx="1191000" cy="356700"/>
          </a:xfrm>
          <a:prstGeom prst="rect">
            <a:avLst/>
          </a:prstGeom>
          <a:noFill/>
          <a:ln>
            <a:noFill/>
          </a:ln>
        </p:spPr>
        <p:txBody>
          <a:bodyPr anchorCtr="0" anchor="ctr" bIns="68575" lIns="68575" spcFirstLastPara="1" rIns="68575" wrap="square" tIns="68575">
            <a:noAutofit/>
          </a:bodyPr>
          <a:lstStyle/>
          <a:p>
            <a:pPr indent="0" lvl="0" marL="0" marR="0" rtl="0" algn="ctr">
              <a:spcBef>
                <a:spcPts val="0"/>
              </a:spcBef>
              <a:spcAft>
                <a:spcPts val="0"/>
              </a:spcAft>
              <a:buClr>
                <a:schemeClr val="dk1"/>
              </a:buClr>
              <a:buSzPts val="1400"/>
              <a:buFont typeface="Fira Sans Extra Condensed"/>
              <a:buNone/>
            </a:pPr>
            <a:r>
              <a:rPr b="1" i="0" lang="ru" sz="1400" u="none" cap="none" strike="noStrike">
                <a:solidFill>
                  <a:schemeClr val="dk1"/>
                </a:solidFill>
                <a:latin typeface="Fira Sans Extra Condensed"/>
                <a:ea typeface="Fira Sans Extra Condensed"/>
                <a:cs typeface="Fira Sans Extra Condensed"/>
                <a:sym typeface="Fira Sans Extra Condensed"/>
              </a:rPr>
              <a:t>Искусственный интеллект</a:t>
            </a:r>
            <a:endParaRPr b="1" i="0" sz="1400" u="none" cap="none" strike="noStrike">
              <a:solidFill>
                <a:schemeClr val="dk1"/>
              </a:solidFill>
              <a:latin typeface="Fira Sans Extra Condensed"/>
              <a:ea typeface="Fira Sans Extra Condensed"/>
              <a:cs typeface="Fira Sans Extra Condensed"/>
              <a:sym typeface="Fira Sans Extra Condensed"/>
            </a:endParaRPr>
          </a:p>
        </p:txBody>
      </p:sp>
      <p:sp>
        <p:nvSpPr>
          <p:cNvPr id="203" name="Google Shape;203;p34"/>
          <p:cNvSpPr txBox="1"/>
          <p:nvPr/>
        </p:nvSpPr>
        <p:spPr>
          <a:xfrm>
            <a:off x="1757680" y="1798405"/>
            <a:ext cx="1014300" cy="356700"/>
          </a:xfrm>
          <a:prstGeom prst="rect">
            <a:avLst/>
          </a:prstGeom>
          <a:noFill/>
          <a:ln>
            <a:noFill/>
          </a:ln>
        </p:spPr>
        <p:txBody>
          <a:bodyPr anchorCtr="0" anchor="ctr" bIns="68575" lIns="68575" spcFirstLastPara="1" rIns="68575" wrap="square" tIns="68575">
            <a:noAutofit/>
          </a:bodyPr>
          <a:lstStyle/>
          <a:p>
            <a:pPr indent="0" lvl="0" marL="0" marR="0" rtl="0" algn="ctr">
              <a:spcBef>
                <a:spcPts val="0"/>
              </a:spcBef>
              <a:spcAft>
                <a:spcPts val="0"/>
              </a:spcAft>
              <a:buClr>
                <a:schemeClr val="dk1"/>
              </a:buClr>
              <a:buSzPts val="1400"/>
              <a:buFont typeface="Fira Sans Extra Condensed"/>
              <a:buNone/>
            </a:pPr>
            <a:r>
              <a:rPr b="1" i="0" lang="ru" sz="1400" u="none" cap="none" strike="noStrike">
                <a:solidFill>
                  <a:schemeClr val="dk1"/>
                </a:solidFill>
                <a:latin typeface="Fira Sans Extra Condensed"/>
                <a:ea typeface="Fira Sans Extra Condensed"/>
                <a:cs typeface="Fira Sans Extra Condensed"/>
                <a:sym typeface="Fira Sans Extra Condensed"/>
              </a:rPr>
              <a:t>Машинное обучение</a:t>
            </a:r>
            <a:endParaRPr b="1" i="0" sz="1400" u="none" cap="none" strike="noStrike">
              <a:solidFill>
                <a:schemeClr val="dk1"/>
              </a:solidFill>
              <a:latin typeface="Fira Sans Extra Condensed"/>
              <a:ea typeface="Fira Sans Extra Condensed"/>
              <a:cs typeface="Fira Sans Extra Condensed"/>
              <a:sym typeface="Fira Sans Extra Condensed"/>
            </a:endParaRPr>
          </a:p>
        </p:txBody>
      </p:sp>
      <p:sp>
        <p:nvSpPr>
          <p:cNvPr id="204" name="Google Shape;204;p34"/>
          <p:cNvSpPr/>
          <p:nvPr/>
        </p:nvSpPr>
        <p:spPr>
          <a:xfrm>
            <a:off x="1678994" y="2320151"/>
            <a:ext cx="1171500" cy="1171500"/>
          </a:xfrm>
          <a:prstGeom prst="ellipse">
            <a:avLst/>
          </a:prstGeom>
          <a:solidFill>
            <a:schemeClr val="dk2">
              <a:alpha val="25099"/>
            </a:schemeClr>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5" name="Google Shape;205;p34"/>
          <p:cNvSpPr/>
          <p:nvPr/>
        </p:nvSpPr>
        <p:spPr>
          <a:xfrm>
            <a:off x="5332733" y="608637"/>
            <a:ext cx="606000" cy="606000"/>
          </a:xfrm>
          <a:prstGeom prst="ellipse">
            <a:avLst/>
          </a:prstGeom>
          <a:solidFill>
            <a:schemeClr val="accent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grpSp>
        <p:nvGrpSpPr>
          <p:cNvPr id="206" name="Google Shape;206;p34"/>
          <p:cNvGrpSpPr/>
          <p:nvPr/>
        </p:nvGrpSpPr>
        <p:grpSpPr>
          <a:xfrm>
            <a:off x="5489404" y="742470"/>
            <a:ext cx="354139" cy="354140"/>
            <a:chOff x="1190625" y="238125"/>
            <a:chExt cx="5238750" cy="5238750"/>
          </a:xfrm>
        </p:grpSpPr>
        <p:sp>
          <p:nvSpPr>
            <p:cNvPr id="207" name="Google Shape;207;p34"/>
            <p:cNvSpPr/>
            <p:nvPr/>
          </p:nvSpPr>
          <p:spPr>
            <a:xfrm>
              <a:off x="3807425" y="2386825"/>
              <a:ext cx="1355750" cy="306975"/>
            </a:xfrm>
            <a:custGeom>
              <a:rect b="b" l="l" r="r" t="t"/>
              <a:pathLst>
                <a:path extrusionOk="0" h="12279" w="5423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8" name="Google Shape;208;p34"/>
            <p:cNvSpPr/>
            <p:nvPr/>
          </p:nvSpPr>
          <p:spPr>
            <a:xfrm>
              <a:off x="2735625" y="1772900"/>
              <a:ext cx="920900" cy="920900"/>
            </a:xfrm>
            <a:custGeom>
              <a:rect b="b" l="l" r="r" t="t"/>
              <a:pathLst>
                <a:path extrusionOk="0" h="36836" w="36836">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9" name="Google Shape;209;p34"/>
            <p:cNvSpPr/>
            <p:nvPr/>
          </p:nvSpPr>
          <p:spPr>
            <a:xfrm>
              <a:off x="1190625" y="238125"/>
              <a:ext cx="3893275" cy="5238750"/>
            </a:xfrm>
            <a:custGeom>
              <a:rect b="b" l="l" r="r" t="t"/>
              <a:pathLst>
                <a:path extrusionOk="0" h="209550" w="155731">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10" name="Google Shape;210;p34"/>
            <p:cNvSpPr/>
            <p:nvPr/>
          </p:nvSpPr>
          <p:spPr>
            <a:xfrm>
              <a:off x="3807425" y="1772900"/>
              <a:ext cx="1383900" cy="306975"/>
            </a:xfrm>
            <a:custGeom>
              <a:rect b="b" l="l" r="r" t="t"/>
              <a:pathLst>
                <a:path extrusionOk="0" h="12279" w="55356">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11" name="Google Shape;211;p34"/>
            <p:cNvSpPr/>
            <p:nvPr/>
          </p:nvSpPr>
          <p:spPr>
            <a:xfrm>
              <a:off x="5083875" y="545075"/>
              <a:ext cx="1345500" cy="1227850"/>
            </a:xfrm>
            <a:custGeom>
              <a:rect b="b" l="l" r="r" t="t"/>
              <a:pathLst>
                <a:path extrusionOk="0" h="49114" w="5382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12" name="Google Shape;212;p34"/>
            <p:cNvSpPr/>
            <p:nvPr/>
          </p:nvSpPr>
          <p:spPr>
            <a:xfrm>
              <a:off x="5163150" y="1772900"/>
              <a:ext cx="1266225" cy="920900"/>
            </a:xfrm>
            <a:custGeom>
              <a:rect b="b" l="l" r="r" t="t"/>
              <a:pathLst>
                <a:path extrusionOk="0" h="36836" w="50649">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13" name="Google Shape;213;p34"/>
            <p:cNvSpPr/>
            <p:nvPr/>
          </p:nvSpPr>
          <p:spPr>
            <a:xfrm>
              <a:off x="4963650" y="2693775"/>
              <a:ext cx="1465725" cy="1227850"/>
            </a:xfrm>
            <a:custGeom>
              <a:rect b="b" l="l" r="r" t="t"/>
              <a:pathLst>
                <a:path extrusionOk="0" h="49114" w="58629">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214" name="Google Shape;214;p34"/>
          <p:cNvSpPr txBox="1"/>
          <p:nvPr/>
        </p:nvSpPr>
        <p:spPr>
          <a:xfrm>
            <a:off x="1757680" y="2653742"/>
            <a:ext cx="1014300" cy="356700"/>
          </a:xfrm>
          <a:prstGeom prst="rect">
            <a:avLst/>
          </a:prstGeom>
          <a:noFill/>
          <a:ln>
            <a:noFill/>
          </a:ln>
        </p:spPr>
        <p:txBody>
          <a:bodyPr anchorCtr="0" anchor="ctr" bIns="68575" lIns="68575" spcFirstLastPara="1" rIns="68575" wrap="square" tIns="68575">
            <a:noAutofit/>
          </a:bodyPr>
          <a:lstStyle/>
          <a:p>
            <a:pPr indent="0" lvl="0" marL="0" marR="0" rtl="0" algn="ctr">
              <a:spcBef>
                <a:spcPts val="0"/>
              </a:spcBef>
              <a:spcAft>
                <a:spcPts val="0"/>
              </a:spcAft>
              <a:buClr>
                <a:schemeClr val="dk1"/>
              </a:buClr>
              <a:buSzPts val="1400"/>
              <a:buFont typeface="Fira Sans Extra Condensed"/>
              <a:buNone/>
            </a:pPr>
            <a:r>
              <a:rPr b="1" i="0" lang="ru" sz="1400" u="none" cap="none" strike="noStrike">
                <a:solidFill>
                  <a:schemeClr val="dk1"/>
                </a:solidFill>
                <a:latin typeface="Fira Sans Extra Condensed"/>
                <a:ea typeface="Fira Sans Extra Condensed"/>
                <a:cs typeface="Fira Sans Extra Condensed"/>
                <a:sym typeface="Fira Sans Extra Condensed"/>
              </a:rPr>
              <a:t>Глубокое обучение</a:t>
            </a:r>
            <a:endParaRPr b="1" i="0" sz="1400" u="none" cap="none" strike="noStrike">
              <a:solidFill>
                <a:schemeClr val="dk1"/>
              </a:solidFill>
              <a:latin typeface="Fira Sans Extra Condensed"/>
              <a:ea typeface="Fira Sans Extra Condensed"/>
              <a:cs typeface="Fira Sans Extra Condensed"/>
              <a:sym typeface="Fira Sans Extra Condensed"/>
            </a:endParaRPr>
          </a:p>
        </p:txBody>
      </p:sp>
      <p:sp>
        <p:nvSpPr>
          <p:cNvPr id="215" name="Google Shape;215;p34"/>
          <p:cNvSpPr/>
          <p:nvPr/>
        </p:nvSpPr>
        <p:spPr>
          <a:xfrm>
            <a:off x="5317956" y="2079055"/>
            <a:ext cx="606000" cy="606000"/>
          </a:xfrm>
          <a:prstGeom prst="ellipse">
            <a:avLst/>
          </a:prstGeom>
          <a:solidFill>
            <a:schemeClr val="accent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grpSp>
        <p:nvGrpSpPr>
          <p:cNvPr id="216" name="Google Shape;216;p34"/>
          <p:cNvGrpSpPr/>
          <p:nvPr/>
        </p:nvGrpSpPr>
        <p:grpSpPr>
          <a:xfrm>
            <a:off x="5439591" y="2190368"/>
            <a:ext cx="354099" cy="354099"/>
            <a:chOff x="-44512325" y="3176075"/>
            <a:chExt cx="300900" cy="300900"/>
          </a:xfrm>
        </p:grpSpPr>
        <p:sp>
          <p:nvSpPr>
            <p:cNvPr id="217" name="Google Shape;217;p34"/>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18" name="Google Shape;218;p34"/>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19" name="Google Shape;219;p34"/>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220" name="Google Shape;220;p34"/>
          <p:cNvSpPr/>
          <p:nvPr/>
        </p:nvSpPr>
        <p:spPr>
          <a:xfrm>
            <a:off x="5254190" y="3882200"/>
            <a:ext cx="606000" cy="606000"/>
          </a:xfrm>
          <a:prstGeom prst="ellipse">
            <a:avLst/>
          </a:prstGeom>
          <a:solidFill>
            <a:schemeClr val="accent5"/>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grpSp>
        <p:nvGrpSpPr>
          <p:cNvPr id="221" name="Google Shape;221;p34"/>
          <p:cNvGrpSpPr/>
          <p:nvPr/>
        </p:nvGrpSpPr>
        <p:grpSpPr>
          <a:xfrm>
            <a:off x="5411734" y="4012765"/>
            <a:ext cx="354099" cy="344789"/>
            <a:chOff x="3204349" y="4054012"/>
            <a:chExt cx="370978" cy="361187"/>
          </a:xfrm>
        </p:grpSpPr>
        <p:sp>
          <p:nvSpPr>
            <p:cNvPr id="222" name="Google Shape;222;p34"/>
            <p:cNvSpPr/>
            <p:nvPr/>
          </p:nvSpPr>
          <p:spPr>
            <a:xfrm>
              <a:off x="3204349" y="4054012"/>
              <a:ext cx="118239" cy="279645"/>
            </a:xfrm>
            <a:custGeom>
              <a:rect b="b" l="l" r="r" t="t"/>
              <a:pathLst>
                <a:path extrusionOk="0" h="8169" w="3454">
                  <a:moveTo>
                    <a:pt x="2359" y="1948"/>
                  </a:moveTo>
                  <a:cubicBezTo>
                    <a:pt x="2523" y="1948"/>
                    <a:pt x="2689" y="1996"/>
                    <a:pt x="2835" y="2096"/>
                  </a:cubicBezTo>
                  <a:cubicBezTo>
                    <a:pt x="2978" y="2191"/>
                    <a:pt x="3001" y="2382"/>
                    <a:pt x="2906" y="2525"/>
                  </a:cubicBezTo>
                  <a:cubicBezTo>
                    <a:pt x="2845" y="2617"/>
                    <a:pt x="2743" y="2670"/>
                    <a:pt x="2641" y="2670"/>
                  </a:cubicBezTo>
                  <a:cubicBezTo>
                    <a:pt x="2585" y="2670"/>
                    <a:pt x="2528" y="2654"/>
                    <a:pt x="2477" y="2620"/>
                  </a:cubicBezTo>
                  <a:cubicBezTo>
                    <a:pt x="2430" y="2572"/>
                    <a:pt x="2358" y="2572"/>
                    <a:pt x="2311" y="2572"/>
                  </a:cubicBezTo>
                  <a:cubicBezTo>
                    <a:pt x="2263" y="2572"/>
                    <a:pt x="2192" y="2620"/>
                    <a:pt x="2168" y="2668"/>
                  </a:cubicBezTo>
                  <a:cubicBezTo>
                    <a:pt x="2120" y="2739"/>
                    <a:pt x="2025" y="2787"/>
                    <a:pt x="1906" y="2787"/>
                  </a:cubicBezTo>
                  <a:cubicBezTo>
                    <a:pt x="1858" y="2787"/>
                    <a:pt x="1787" y="2787"/>
                    <a:pt x="1739" y="2739"/>
                  </a:cubicBezTo>
                  <a:cubicBezTo>
                    <a:pt x="1596" y="2644"/>
                    <a:pt x="1549" y="2453"/>
                    <a:pt x="1668" y="2311"/>
                  </a:cubicBezTo>
                  <a:cubicBezTo>
                    <a:pt x="1830" y="2075"/>
                    <a:pt x="2092" y="1948"/>
                    <a:pt x="2359" y="1948"/>
                  </a:cubicBezTo>
                  <a:close/>
                  <a:moveTo>
                    <a:pt x="1781" y="3570"/>
                  </a:moveTo>
                  <a:cubicBezTo>
                    <a:pt x="1929" y="3570"/>
                    <a:pt x="2051" y="3682"/>
                    <a:pt x="2073" y="3835"/>
                  </a:cubicBezTo>
                  <a:cubicBezTo>
                    <a:pt x="2073" y="3978"/>
                    <a:pt x="2144" y="4073"/>
                    <a:pt x="2239" y="4168"/>
                  </a:cubicBezTo>
                  <a:cubicBezTo>
                    <a:pt x="2318" y="4227"/>
                    <a:pt x="2412" y="4269"/>
                    <a:pt x="2510" y="4269"/>
                  </a:cubicBezTo>
                  <a:cubicBezTo>
                    <a:pt x="2530" y="4269"/>
                    <a:pt x="2552" y="4268"/>
                    <a:pt x="2573" y="4263"/>
                  </a:cubicBezTo>
                  <a:cubicBezTo>
                    <a:pt x="2588" y="4262"/>
                    <a:pt x="2602" y="4261"/>
                    <a:pt x="2616" y="4261"/>
                  </a:cubicBezTo>
                  <a:cubicBezTo>
                    <a:pt x="2982" y="4261"/>
                    <a:pt x="3034" y="4837"/>
                    <a:pt x="2644" y="4882"/>
                  </a:cubicBezTo>
                  <a:lnTo>
                    <a:pt x="2525" y="4882"/>
                  </a:lnTo>
                  <a:cubicBezTo>
                    <a:pt x="1977" y="4882"/>
                    <a:pt x="1501" y="4454"/>
                    <a:pt x="1453" y="3906"/>
                  </a:cubicBezTo>
                  <a:cubicBezTo>
                    <a:pt x="1430" y="3739"/>
                    <a:pt x="1549" y="3573"/>
                    <a:pt x="1739" y="3573"/>
                  </a:cubicBezTo>
                  <a:cubicBezTo>
                    <a:pt x="1753" y="3571"/>
                    <a:pt x="1768" y="3570"/>
                    <a:pt x="1781" y="3570"/>
                  </a:cubicBezTo>
                  <a:close/>
                  <a:moveTo>
                    <a:pt x="1739" y="5317"/>
                  </a:moveTo>
                  <a:cubicBezTo>
                    <a:pt x="1894" y="5317"/>
                    <a:pt x="2049" y="5418"/>
                    <a:pt x="2049" y="5621"/>
                  </a:cubicBezTo>
                  <a:cubicBezTo>
                    <a:pt x="2049" y="5740"/>
                    <a:pt x="2144" y="5835"/>
                    <a:pt x="2263" y="5859"/>
                  </a:cubicBezTo>
                  <a:cubicBezTo>
                    <a:pt x="2668" y="5859"/>
                    <a:pt x="2668" y="6478"/>
                    <a:pt x="2263" y="6478"/>
                  </a:cubicBezTo>
                  <a:cubicBezTo>
                    <a:pt x="1787" y="6454"/>
                    <a:pt x="1430" y="6097"/>
                    <a:pt x="1430" y="5621"/>
                  </a:cubicBezTo>
                  <a:cubicBezTo>
                    <a:pt x="1430" y="5418"/>
                    <a:pt x="1584" y="5317"/>
                    <a:pt x="1739" y="5317"/>
                  </a:cubicBezTo>
                  <a:close/>
                  <a:moveTo>
                    <a:pt x="2811" y="1"/>
                  </a:moveTo>
                  <a:cubicBezTo>
                    <a:pt x="2335" y="24"/>
                    <a:pt x="1930" y="310"/>
                    <a:pt x="1739" y="715"/>
                  </a:cubicBezTo>
                  <a:cubicBezTo>
                    <a:pt x="1572" y="786"/>
                    <a:pt x="1406" y="858"/>
                    <a:pt x="1287" y="1001"/>
                  </a:cubicBezTo>
                  <a:cubicBezTo>
                    <a:pt x="1096" y="1191"/>
                    <a:pt x="977" y="1477"/>
                    <a:pt x="1001" y="1787"/>
                  </a:cubicBezTo>
                  <a:cubicBezTo>
                    <a:pt x="620" y="2025"/>
                    <a:pt x="406" y="2430"/>
                    <a:pt x="406" y="2882"/>
                  </a:cubicBezTo>
                  <a:cubicBezTo>
                    <a:pt x="406" y="3001"/>
                    <a:pt x="429" y="3120"/>
                    <a:pt x="453" y="3239"/>
                  </a:cubicBezTo>
                  <a:cubicBezTo>
                    <a:pt x="239" y="3477"/>
                    <a:pt x="96" y="3787"/>
                    <a:pt x="96" y="4097"/>
                  </a:cubicBezTo>
                  <a:cubicBezTo>
                    <a:pt x="120" y="4335"/>
                    <a:pt x="167" y="4549"/>
                    <a:pt x="286" y="4763"/>
                  </a:cubicBezTo>
                  <a:cubicBezTo>
                    <a:pt x="1" y="5216"/>
                    <a:pt x="72" y="5787"/>
                    <a:pt x="429" y="6192"/>
                  </a:cubicBezTo>
                  <a:lnTo>
                    <a:pt x="429" y="6288"/>
                  </a:lnTo>
                  <a:cubicBezTo>
                    <a:pt x="429" y="6621"/>
                    <a:pt x="572" y="6954"/>
                    <a:pt x="787" y="7192"/>
                  </a:cubicBezTo>
                  <a:cubicBezTo>
                    <a:pt x="1001" y="7407"/>
                    <a:pt x="1287" y="7550"/>
                    <a:pt x="1596" y="7573"/>
                  </a:cubicBezTo>
                  <a:cubicBezTo>
                    <a:pt x="1858" y="7955"/>
                    <a:pt x="2287" y="8169"/>
                    <a:pt x="2739" y="8169"/>
                  </a:cubicBezTo>
                  <a:cubicBezTo>
                    <a:pt x="3001" y="8169"/>
                    <a:pt x="3239" y="8074"/>
                    <a:pt x="3454" y="7931"/>
                  </a:cubicBezTo>
                  <a:lnTo>
                    <a:pt x="3454" y="191"/>
                  </a:lnTo>
                  <a:cubicBezTo>
                    <a:pt x="3287" y="72"/>
                    <a:pt x="3049" y="1"/>
                    <a:pt x="2835" y="1"/>
                  </a:cubicBezTo>
                  <a:close/>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23" name="Google Shape;223;p34"/>
            <p:cNvSpPr/>
            <p:nvPr/>
          </p:nvSpPr>
          <p:spPr>
            <a:xfrm>
              <a:off x="3451371" y="4303464"/>
              <a:ext cx="41627" cy="35568"/>
            </a:xfrm>
            <a:custGeom>
              <a:rect b="b" l="l" r="r" t="t"/>
              <a:pathLst>
                <a:path extrusionOk="0" h="1039" w="1216">
                  <a:moveTo>
                    <a:pt x="691" y="1"/>
                  </a:moveTo>
                  <a:cubicBezTo>
                    <a:pt x="239" y="1"/>
                    <a:pt x="0" y="572"/>
                    <a:pt x="334" y="882"/>
                  </a:cubicBezTo>
                  <a:cubicBezTo>
                    <a:pt x="434" y="990"/>
                    <a:pt x="562" y="1038"/>
                    <a:pt x="690" y="1038"/>
                  </a:cubicBezTo>
                  <a:cubicBezTo>
                    <a:pt x="954" y="1038"/>
                    <a:pt x="1215" y="830"/>
                    <a:pt x="1215" y="525"/>
                  </a:cubicBezTo>
                  <a:cubicBezTo>
                    <a:pt x="1215" y="239"/>
                    <a:pt x="977" y="1"/>
                    <a:pt x="691" y="1"/>
                  </a:cubicBezTo>
                  <a:close/>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24" name="Google Shape;224;p34"/>
            <p:cNvSpPr/>
            <p:nvPr/>
          </p:nvSpPr>
          <p:spPr>
            <a:xfrm>
              <a:off x="3381263" y="4227639"/>
              <a:ext cx="194064" cy="187560"/>
            </a:xfrm>
            <a:custGeom>
              <a:rect b="b" l="l" r="r" t="t"/>
              <a:pathLst>
                <a:path extrusionOk="0" h="5479" w="5669">
                  <a:moveTo>
                    <a:pt x="2725" y="1561"/>
                  </a:moveTo>
                  <a:cubicBezTo>
                    <a:pt x="3327" y="1561"/>
                    <a:pt x="3906" y="2030"/>
                    <a:pt x="3906" y="2740"/>
                  </a:cubicBezTo>
                  <a:cubicBezTo>
                    <a:pt x="3906" y="3383"/>
                    <a:pt x="3382" y="3907"/>
                    <a:pt x="2739" y="3907"/>
                  </a:cubicBezTo>
                  <a:cubicBezTo>
                    <a:pt x="1691" y="3907"/>
                    <a:pt x="1167" y="2644"/>
                    <a:pt x="1906" y="1906"/>
                  </a:cubicBezTo>
                  <a:cubicBezTo>
                    <a:pt x="2144" y="1668"/>
                    <a:pt x="2437" y="1561"/>
                    <a:pt x="2725" y="1561"/>
                  </a:cubicBezTo>
                  <a:close/>
                  <a:moveTo>
                    <a:pt x="2739" y="1"/>
                  </a:moveTo>
                  <a:cubicBezTo>
                    <a:pt x="2596" y="1"/>
                    <a:pt x="2477" y="49"/>
                    <a:pt x="2406" y="144"/>
                  </a:cubicBezTo>
                  <a:cubicBezTo>
                    <a:pt x="2310" y="215"/>
                    <a:pt x="2263" y="358"/>
                    <a:pt x="2263" y="477"/>
                  </a:cubicBezTo>
                  <a:lnTo>
                    <a:pt x="2263" y="739"/>
                  </a:lnTo>
                  <a:cubicBezTo>
                    <a:pt x="2048" y="787"/>
                    <a:pt x="1834" y="858"/>
                    <a:pt x="1667" y="977"/>
                  </a:cubicBezTo>
                  <a:lnTo>
                    <a:pt x="1477" y="811"/>
                  </a:lnTo>
                  <a:cubicBezTo>
                    <a:pt x="1382" y="715"/>
                    <a:pt x="1257" y="668"/>
                    <a:pt x="1132" y="668"/>
                  </a:cubicBezTo>
                  <a:cubicBezTo>
                    <a:pt x="1007" y="668"/>
                    <a:pt x="882" y="715"/>
                    <a:pt x="786" y="811"/>
                  </a:cubicBezTo>
                  <a:cubicBezTo>
                    <a:pt x="596" y="1001"/>
                    <a:pt x="596" y="1287"/>
                    <a:pt x="786" y="1477"/>
                  </a:cubicBezTo>
                  <a:lnTo>
                    <a:pt x="977" y="1668"/>
                  </a:lnTo>
                  <a:cubicBezTo>
                    <a:pt x="858" y="1859"/>
                    <a:pt x="786" y="2049"/>
                    <a:pt x="739" y="2263"/>
                  </a:cubicBezTo>
                  <a:lnTo>
                    <a:pt x="477" y="2263"/>
                  </a:lnTo>
                  <a:cubicBezTo>
                    <a:pt x="215" y="2263"/>
                    <a:pt x="0" y="2478"/>
                    <a:pt x="0" y="2740"/>
                  </a:cubicBezTo>
                  <a:cubicBezTo>
                    <a:pt x="0" y="2883"/>
                    <a:pt x="48" y="3002"/>
                    <a:pt x="143" y="3097"/>
                  </a:cubicBezTo>
                  <a:cubicBezTo>
                    <a:pt x="215" y="3168"/>
                    <a:pt x="358" y="3240"/>
                    <a:pt x="477" y="3240"/>
                  </a:cubicBezTo>
                  <a:lnTo>
                    <a:pt x="739" y="3240"/>
                  </a:lnTo>
                  <a:cubicBezTo>
                    <a:pt x="786" y="3430"/>
                    <a:pt x="858" y="3645"/>
                    <a:pt x="977" y="3835"/>
                  </a:cubicBezTo>
                  <a:lnTo>
                    <a:pt x="810" y="4002"/>
                  </a:lnTo>
                  <a:cubicBezTo>
                    <a:pt x="620" y="4192"/>
                    <a:pt x="620" y="4478"/>
                    <a:pt x="810" y="4669"/>
                  </a:cubicBezTo>
                  <a:cubicBezTo>
                    <a:pt x="905" y="4764"/>
                    <a:pt x="1024" y="4811"/>
                    <a:pt x="1167" y="4811"/>
                  </a:cubicBezTo>
                  <a:cubicBezTo>
                    <a:pt x="1286" y="4811"/>
                    <a:pt x="1405" y="4764"/>
                    <a:pt x="1501" y="4669"/>
                  </a:cubicBezTo>
                  <a:lnTo>
                    <a:pt x="1667" y="4502"/>
                  </a:lnTo>
                  <a:cubicBezTo>
                    <a:pt x="1858" y="4621"/>
                    <a:pt x="2048" y="4692"/>
                    <a:pt x="2263" y="4740"/>
                  </a:cubicBezTo>
                  <a:lnTo>
                    <a:pt x="2263" y="5002"/>
                  </a:lnTo>
                  <a:cubicBezTo>
                    <a:pt x="2263" y="5264"/>
                    <a:pt x="2477" y="5478"/>
                    <a:pt x="2763" y="5478"/>
                  </a:cubicBezTo>
                  <a:cubicBezTo>
                    <a:pt x="3025" y="5478"/>
                    <a:pt x="3239" y="5264"/>
                    <a:pt x="3239" y="5002"/>
                  </a:cubicBezTo>
                  <a:lnTo>
                    <a:pt x="3239" y="4740"/>
                  </a:lnTo>
                  <a:cubicBezTo>
                    <a:pt x="3454" y="4692"/>
                    <a:pt x="3644" y="4597"/>
                    <a:pt x="3835" y="4502"/>
                  </a:cubicBezTo>
                  <a:lnTo>
                    <a:pt x="4001" y="4669"/>
                  </a:lnTo>
                  <a:cubicBezTo>
                    <a:pt x="4097" y="4764"/>
                    <a:pt x="4222" y="4811"/>
                    <a:pt x="4347" y="4811"/>
                  </a:cubicBezTo>
                  <a:cubicBezTo>
                    <a:pt x="4472" y="4811"/>
                    <a:pt x="4597" y="4764"/>
                    <a:pt x="4692" y="4669"/>
                  </a:cubicBezTo>
                  <a:cubicBezTo>
                    <a:pt x="4882" y="4478"/>
                    <a:pt x="4882" y="4168"/>
                    <a:pt x="4692" y="3978"/>
                  </a:cubicBezTo>
                  <a:lnTo>
                    <a:pt x="4525" y="3811"/>
                  </a:lnTo>
                  <a:cubicBezTo>
                    <a:pt x="4620" y="3621"/>
                    <a:pt x="4716" y="3430"/>
                    <a:pt x="4763" y="3216"/>
                  </a:cubicBezTo>
                  <a:lnTo>
                    <a:pt x="5001" y="3216"/>
                  </a:lnTo>
                  <a:cubicBezTo>
                    <a:pt x="5668" y="3216"/>
                    <a:pt x="5668" y="2240"/>
                    <a:pt x="5001" y="2240"/>
                  </a:cubicBezTo>
                  <a:lnTo>
                    <a:pt x="5001" y="2263"/>
                  </a:lnTo>
                  <a:lnTo>
                    <a:pt x="4763" y="2263"/>
                  </a:lnTo>
                  <a:cubicBezTo>
                    <a:pt x="4692" y="2049"/>
                    <a:pt x="4620" y="1835"/>
                    <a:pt x="4501" y="1668"/>
                  </a:cubicBezTo>
                  <a:lnTo>
                    <a:pt x="4692" y="1477"/>
                  </a:lnTo>
                  <a:cubicBezTo>
                    <a:pt x="5090" y="1133"/>
                    <a:pt x="4745" y="610"/>
                    <a:pt x="4357" y="610"/>
                  </a:cubicBezTo>
                  <a:cubicBezTo>
                    <a:pt x="4235" y="610"/>
                    <a:pt x="4110" y="662"/>
                    <a:pt x="4001" y="787"/>
                  </a:cubicBezTo>
                  <a:lnTo>
                    <a:pt x="3811" y="977"/>
                  </a:lnTo>
                  <a:cubicBezTo>
                    <a:pt x="3644" y="858"/>
                    <a:pt x="3430" y="787"/>
                    <a:pt x="3215" y="739"/>
                  </a:cubicBezTo>
                  <a:lnTo>
                    <a:pt x="3215" y="477"/>
                  </a:lnTo>
                  <a:cubicBezTo>
                    <a:pt x="3215" y="215"/>
                    <a:pt x="3001" y="1"/>
                    <a:pt x="2739" y="1"/>
                  </a:cubicBezTo>
                  <a:close/>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25" name="Google Shape;225;p34"/>
            <p:cNvSpPr/>
            <p:nvPr/>
          </p:nvSpPr>
          <p:spPr>
            <a:xfrm>
              <a:off x="3343744" y="4054012"/>
              <a:ext cx="114987" cy="278036"/>
            </a:xfrm>
            <a:custGeom>
              <a:rect b="b" l="l" r="r" t="t"/>
              <a:pathLst>
                <a:path extrusionOk="0" h="8122" w="3359">
                  <a:moveTo>
                    <a:pt x="1096" y="1948"/>
                  </a:moveTo>
                  <a:cubicBezTo>
                    <a:pt x="1363" y="1948"/>
                    <a:pt x="1625" y="2075"/>
                    <a:pt x="1787" y="2311"/>
                  </a:cubicBezTo>
                  <a:cubicBezTo>
                    <a:pt x="1948" y="2494"/>
                    <a:pt x="1799" y="2788"/>
                    <a:pt x="1553" y="2788"/>
                  </a:cubicBezTo>
                  <a:cubicBezTo>
                    <a:pt x="1544" y="2788"/>
                    <a:pt x="1535" y="2788"/>
                    <a:pt x="1525" y="2787"/>
                  </a:cubicBezTo>
                  <a:cubicBezTo>
                    <a:pt x="1430" y="2787"/>
                    <a:pt x="1335" y="2739"/>
                    <a:pt x="1287" y="2668"/>
                  </a:cubicBezTo>
                  <a:cubicBezTo>
                    <a:pt x="1239" y="2620"/>
                    <a:pt x="1192" y="2572"/>
                    <a:pt x="1144" y="2572"/>
                  </a:cubicBezTo>
                  <a:cubicBezTo>
                    <a:pt x="1123" y="2566"/>
                    <a:pt x="1104" y="2563"/>
                    <a:pt x="1087" y="2563"/>
                  </a:cubicBezTo>
                  <a:cubicBezTo>
                    <a:pt x="1045" y="2563"/>
                    <a:pt x="1011" y="2579"/>
                    <a:pt x="977" y="2596"/>
                  </a:cubicBezTo>
                  <a:cubicBezTo>
                    <a:pt x="916" y="2640"/>
                    <a:pt x="854" y="2659"/>
                    <a:pt x="795" y="2659"/>
                  </a:cubicBezTo>
                  <a:cubicBezTo>
                    <a:pt x="536" y="2659"/>
                    <a:pt x="348" y="2290"/>
                    <a:pt x="620" y="2096"/>
                  </a:cubicBezTo>
                  <a:cubicBezTo>
                    <a:pt x="765" y="1996"/>
                    <a:pt x="931" y="1948"/>
                    <a:pt x="1096" y="1948"/>
                  </a:cubicBezTo>
                  <a:close/>
                  <a:moveTo>
                    <a:pt x="1721" y="3570"/>
                  </a:moveTo>
                  <a:cubicBezTo>
                    <a:pt x="1735" y="3570"/>
                    <a:pt x="1749" y="3571"/>
                    <a:pt x="1763" y="3573"/>
                  </a:cubicBezTo>
                  <a:cubicBezTo>
                    <a:pt x="1930" y="3573"/>
                    <a:pt x="2073" y="3739"/>
                    <a:pt x="2049" y="3906"/>
                  </a:cubicBezTo>
                  <a:cubicBezTo>
                    <a:pt x="1978" y="4454"/>
                    <a:pt x="1525" y="4882"/>
                    <a:pt x="954" y="4882"/>
                  </a:cubicBezTo>
                  <a:lnTo>
                    <a:pt x="858" y="4882"/>
                  </a:lnTo>
                  <a:cubicBezTo>
                    <a:pt x="692" y="4882"/>
                    <a:pt x="549" y="4716"/>
                    <a:pt x="573" y="4549"/>
                  </a:cubicBezTo>
                  <a:cubicBezTo>
                    <a:pt x="573" y="4395"/>
                    <a:pt x="716" y="4261"/>
                    <a:pt x="869" y="4261"/>
                  </a:cubicBezTo>
                  <a:cubicBezTo>
                    <a:pt x="881" y="4261"/>
                    <a:pt x="894" y="4262"/>
                    <a:pt x="906" y="4263"/>
                  </a:cubicBezTo>
                  <a:cubicBezTo>
                    <a:pt x="921" y="4265"/>
                    <a:pt x="936" y="4265"/>
                    <a:pt x="950" y="4265"/>
                  </a:cubicBezTo>
                  <a:cubicBezTo>
                    <a:pt x="1194" y="4265"/>
                    <a:pt x="1407" y="4083"/>
                    <a:pt x="1430" y="3858"/>
                  </a:cubicBezTo>
                  <a:cubicBezTo>
                    <a:pt x="1430" y="3684"/>
                    <a:pt x="1569" y="3570"/>
                    <a:pt x="1721" y="3570"/>
                  </a:cubicBezTo>
                  <a:close/>
                  <a:moveTo>
                    <a:pt x="1192" y="6621"/>
                  </a:moveTo>
                  <a:lnTo>
                    <a:pt x="1192" y="6621"/>
                  </a:lnTo>
                  <a:cubicBezTo>
                    <a:pt x="1182" y="6625"/>
                    <a:pt x="1172" y="6628"/>
                    <a:pt x="1163" y="6632"/>
                  </a:cubicBezTo>
                  <a:lnTo>
                    <a:pt x="1163" y="6632"/>
                  </a:lnTo>
                  <a:cubicBezTo>
                    <a:pt x="1164" y="6636"/>
                    <a:pt x="1166" y="6641"/>
                    <a:pt x="1168" y="6645"/>
                  </a:cubicBezTo>
                  <a:lnTo>
                    <a:pt x="1192" y="6621"/>
                  </a:lnTo>
                  <a:close/>
                  <a:moveTo>
                    <a:pt x="596" y="1"/>
                  </a:moveTo>
                  <a:cubicBezTo>
                    <a:pt x="382" y="1"/>
                    <a:pt x="191" y="48"/>
                    <a:pt x="1" y="143"/>
                  </a:cubicBezTo>
                  <a:lnTo>
                    <a:pt x="1" y="7883"/>
                  </a:lnTo>
                  <a:cubicBezTo>
                    <a:pt x="168" y="8002"/>
                    <a:pt x="358" y="8074"/>
                    <a:pt x="549" y="8121"/>
                  </a:cubicBezTo>
                  <a:cubicBezTo>
                    <a:pt x="477" y="7978"/>
                    <a:pt x="453" y="7812"/>
                    <a:pt x="453" y="7645"/>
                  </a:cubicBezTo>
                  <a:cubicBezTo>
                    <a:pt x="453" y="7202"/>
                    <a:pt x="727" y="6805"/>
                    <a:pt x="1163" y="6632"/>
                  </a:cubicBezTo>
                  <a:lnTo>
                    <a:pt x="1163" y="6632"/>
                  </a:lnTo>
                  <a:cubicBezTo>
                    <a:pt x="1094" y="6470"/>
                    <a:pt x="1049" y="6307"/>
                    <a:pt x="1049" y="6145"/>
                  </a:cubicBezTo>
                  <a:cubicBezTo>
                    <a:pt x="1049" y="5859"/>
                    <a:pt x="1168" y="5573"/>
                    <a:pt x="1358" y="5383"/>
                  </a:cubicBezTo>
                  <a:cubicBezTo>
                    <a:pt x="1565" y="5176"/>
                    <a:pt x="1844" y="5070"/>
                    <a:pt x="2123" y="5070"/>
                  </a:cubicBezTo>
                  <a:cubicBezTo>
                    <a:pt x="2295" y="5070"/>
                    <a:pt x="2466" y="5110"/>
                    <a:pt x="2621" y="5192"/>
                  </a:cubicBezTo>
                  <a:cubicBezTo>
                    <a:pt x="2716" y="4859"/>
                    <a:pt x="2978" y="4597"/>
                    <a:pt x="3287" y="4501"/>
                  </a:cubicBezTo>
                  <a:cubicBezTo>
                    <a:pt x="3335" y="4359"/>
                    <a:pt x="3359" y="4192"/>
                    <a:pt x="3359" y="4049"/>
                  </a:cubicBezTo>
                  <a:cubicBezTo>
                    <a:pt x="3359" y="3716"/>
                    <a:pt x="3240" y="3406"/>
                    <a:pt x="3002" y="3192"/>
                  </a:cubicBezTo>
                  <a:cubicBezTo>
                    <a:pt x="3025" y="3073"/>
                    <a:pt x="3049" y="2954"/>
                    <a:pt x="3049" y="2834"/>
                  </a:cubicBezTo>
                  <a:cubicBezTo>
                    <a:pt x="3049" y="2382"/>
                    <a:pt x="2811" y="1977"/>
                    <a:pt x="2430" y="1739"/>
                  </a:cubicBezTo>
                  <a:cubicBezTo>
                    <a:pt x="2430" y="1429"/>
                    <a:pt x="2311" y="1167"/>
                    <a:pt x="2120" y="953"/>
                  </a:cubicBezTo>
                  <a:cubicBezTo>
                    <a:pt x="1978" y="834"/>
                    <a:pt x="1835" y="739"/>
                    <a:pt x="1668" y="691"/>
                  </a:cubicBezTo>
                  <a:cubicBezTo>
                    <a:pt x="1477" y="286"/>
                    <a:pt x="1049" y="1"/>
                    <a:pt x="596" y="1"/>
                  </a:cubicBezTo>
                  <a:close/>
                </a:path>
              </a:pathLst>
            </a:custGeom>
            <a:solidFill>
              <a:schemeClr val="dk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grpSp>
      <p:cxnSp>
        <p:nvCxnSpPr>
          <p:cNvPr id="226" name="Google Shape;226;p34"/>
          <p:cNvCxnSpPr>
            <a:stCxn id="202" idx="3"/>
            <a:endCxn id="205" idx="2"/>
          </p:cNvCxnSpPr>
          <p:nvPr/>
        </p:nvCxnSpPr>
        <p:spPr>
          <a:xfrm flipH="1" rot="10800000">
            <a:off x="2948679" y="911614"/>
            <a:ext cx="2384100" cy="214500"/>
          </a:xfrm>
          <a:prstGeom prst="straightConnector1">
            <a:avLst/>
          </a:prstGeom>
          <a:noFill/>
          <a:ln cap="flat" cmpd="sng" w="9525">
            <a:solidFill>
              <a:schemeClr val="accent1"/>
            </a:solidFill>
            <a:prstDash val="solid"/>
            <a:round/>
            <a:headEnd len="sm" w="sm" type="none"/>
            <a:tailEnd len="sm" w="sm" type="none"/>
          </a:ln>
        </p:spPr>
      </p:cxnSp>
      <p:cxnSp>
        <p:nvCxnSpPr>
          <p:cNvPr id="227" name="Google Shape;227;p34"/>
          <p:cNvCxnSpPr>
            <a:stCxn id="205" idx="6"/>
            <a:endCxn id="228" idx="1"/>
          </p:cNvCxnSpPr>
          <p:nvPr/>
        </p:nvCxnSpPr>
        <p:spPr>
          <a:xfrm>
            <a:off x="5938733" y="911637"/>
            <a:ext cx="1197300" cy="680400"/>
          </a:xfrm>
          <a:prstGeom prst="straightConnector1">
            <a:avLst/>
          </a:prstGeom>
          <a:noFill/>
          <a:ln cap="flat" cmpd="sng" w="9525">
            <a:solidFill>
              <a:schemeClr val="accent1"/>
            </a:solidFill>
            <a:prstDash val="solid"/>
            <a:round/>
            <a:headEnd len="sm" w="sm" type="none"/>
            <a:tailEnd len="sm" w="sm" type="none"/>
          </a:ln>
        </p:spPr>
      </p:cxnSp>
      <p:grpSp>
        <p:nvGrpSpPr>
          <p:cNvPr id="229" name="Google Shape;229;p34"/>
          <p:cNvGrpSpPr/>
          <p:nvPr/>
        </p:nvGrpSpPr>
        <p:grpSpPr>
          <a:xfrm>
            <a:off x="7136073" y="376188"/>
            <a:ext cx="1939715" cy="2049750"/>
            <a:chOff x="6483000" y="-911684"/>
            <a:chExt cx="2586287" cy="2733000"/>
          </a:xfrm>
        </p:grpSpPr>
        <p:sp>
          <p:nvSpPr>
            <p:cNvPr id="230" name="Google Shape;230;p34"/>
            <p:cNvSpPr txBox="1"/>
            <p:nvPr/>
          </p:nvSpPr>
          <p:spPr>
            <a:xfrm>
              <a:off x="6625787" y="-911684"/>
              <a:ext cx="2443500" cy="2733000"/>
            </a:xfrm>
            <a:prstGeom prst="rect">
              <a:avLst/>
            </a:prstGeom>
            <a:no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200"/>
                <a:buFont typeface="Roboto"/>
                <a:buNone/>
              </a:pPr>
              <a:r>
                <a:rPr b="0" i="0" lang="ru" sz="1200" u="none" cap="none" strike="noStrike">
                  <a:solidFill>
                    <a:schemeClr val="dk1"/>
                  </a:solidFill>
                  <a:latin typeface="Roboto"/>
                  <a:ea typeface="Roboto"/>
                  <a:cs typeface="Roboto"/>
                  <a:sym typeface="Roboto"/>
                </a:rPr>
                <a:t>Свойство интеллектуальных систем выполнять творческие функции, которые традиционно считаются прерогативой человека</a:t>
              </a:r>
              <a:endParaRPr b="0" i="0" sz="1200" u="none" cap="none" strike="noStrike">
                <a:solidFill>
                  <a:schemeClr val="dk1"/>
                </a:solidFill>
                <a:latin typeface="Roboto"/>
                <a:ea typeface="Roboto"/>
                <a:cs typeface="Roboto"/>
                <a:sym typeface="Roboto"/>
              </a:endParaRPr>
            </a:p>
          </p:txBody>
        </p:sp>
        <p:sp>
          <p:nvSpPr>
            <p:cNvPr id="228" name="Google Shape;228;p34"/>
            <p:cNvSpPr/>
            <p:nvPr/>
          </p:nvSpPr>
          <p:spPr>
            <a:xfrm>
              <a:off x="6483000" y="508617"/>
              <a:ext cx="66600" cy="401400"/>
            </a:xfrm>
            <a:prstGeom prst="roundRect">
              <a:avLst>
                <a:gd fmla="val 50000" name="adj"/>
              </a:avLst>
            </a:prstGeom>
            <a:solidFill>
              <a:schemeClr val="accent1"/>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231" name="Google Shape;231;p34"/>
          <p:cNvGrpSpPr/>
          <p:nvPr/>
        </p:nvGrpSpPr>
        <p:grpSpPr>
          <a:xfrm>
            <a:off x="7113695" y="2294937"/>
            <a:ext cx="1687257" cy="1250974"/>
            <a:chOff x="6595950" y="1742947"/>
            <a:chExt cx="2249676" cy="2015100"/>
          </a:xfrm>
        </p:grpSpPr>
        <p:sp>
          <p:nvSpPr>
            <p:cNvPr id="232" name="Google Shape;232;p34"/>
            <p:cNvSpPr txBox="1"/>
            <p:nvPr/>
          </p:nvSpPr>
          <p:spPr>
            <a:xfrm>
              <a:off x="6784626" y="1742947"/>
              <a:ext cx="2061000" cy="2015100"/>
            </a:xfrm>
            <a:prstGeom prst="rect">
              <a:avLst/>
            </a:prstGeom>
            <a:no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200"/>
                <a:buFont typeface="Roboto"/>
                <a:buNone/>
              </a:pPr>
              <a:r>
                <a:rPr b="0" i="0" lang="ru" sz="1200" u="none" cap="none" strike="noStrike">
                  <a:solidFill>
                    <a:schemeClr val="dk1"/>
                  </a:solidFill>
                  <a:latin typeface="Roboto"/>
                  <a:ea typeface="Roboto"/>
                  <a:cs typeface="Roboto"/>
                  <a:sym typeface="Roboto"/>
                </a:rPr>
                <a:t>Обучение за счёт применения решений множества сходных задач</a:t>
              </a:r>
              <a:endParaRPr b="0" i="0" sz="1200" u="none" cap="none" strike="noStrike">
                <a:solidFill>
                  <a:schemeClr val="dk1"/>
                </a:solidFill>
                <a:latin typeface="Roboto"/>
                <a:ea typeface="Roboto"/>
                <a:cs typeface="Roboto"/>
                <a:sym typeface="Roboto"/>
              </a:endParaRPr>
            </a:p>
          </p:txBody>
        </p:sp>
        <p:sp>
          <p:nvSpPr>
            <p:cNvPr id="233" name="Google Shape;233;p34"/>
            <p:cNvSpPr/>
            <p:nvPr/>
          </p:nvSpPr>
          <p:spPr>
            <a:xfrm>
              <a:off x="6595950" y="2557717"/>
              <a:ext cx="66600" cy="401400"/>
            </a:xfrm>
            <a:prstGeom prst="roundRect">
              <a:avLst>
                <a:gd fmla="val 50000" name="adj"/>
              </a:avLst>
            </a:prstGeom>
            <a:solidFill>
              <a:schemeClr val="accent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234" name="Google Shape;234;p34"/>
          <p:cNvGrpSpPr/>
          <p:nvPr/>
        </p:nvGrpSpPr>
        <p:grpSpPr>
          <a:xfrm>
            <a:off x="7243163" y="3646650"/>
            <a:ext cx="1652841" cy="1199025"/>
            <a:chOff x="6483000" y="3077678"/>
            <a:chExt cx="2203788" cy="1598700"/>
          </a:xfrm>
        </p:grpSpPr>
        <p:sp>
          <p:nvSpPr>
            <p:cNvPr id="235" name="Google Shape;235;p34"/>
            <p:cNvSpPr txBox="1"/>
            <p:nvPr/>
          </p:nvSpPr>
          <p:spPr>
            <a:xfrm>
              <a:off x="6625788" y="3077678"/>
              <a:ext cx="2061000" cy="1598700"/>
            </a:xfrm>
            <a:prstGeom prst="rect">
              <a:avLst/>
            </a:prstGeom>
            <a:no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200"/>
                <a:buFont typeface="Roboto"/>
                <a:buNone/>
              </a:pPr>
              <a:r>
                <a:rPr b="0" i="0" lang="ru" sz="1200" u="none" cap="none" strike="noStrike">
                  <a:solidFill>
                    <a:schemeClr val="dk1"/>
                  </a:solidFill>
                  <a:latin typeface="Roboto"/>
                  <a:ea typeface="Roboto"/>
                  <a:cs typeface="Roboto"/>
                  <a:sym typeface="Roboto"/>
                </a:rPr>
                <a:t>Нелинейные преобразования и модельные абстракции высокого уровня на больших базах данных</a:t>
              </a:r>
              <a:endParaRPr b="0" i="0" sz="1200" u="none" cap="none" strike="noStrike">
                <a:solidFill>
                  <a:schemeClr val="dk1"/>
                </a:solidFill>
                <a:latin typeface="Roboto"/>
                <a:ea typeface="Roboto"/>
                <a:cs typeface="Roboto"/>
                <a:sym typeface="Roboto"/>
              </a:endParaRPr>
            </a:p>
          </p:txBody>
        </p:sp>
        <p:sp>
          <p:nvSpPr>
            <p:cNvPr id="236" name="Google Shape;236;p34"/>
            <p:cNvSpPr/>
            <p:nvPr/>
          </p:nvSpPr>
          <p:spPr>
            <a:xfrm>
              <a:off x="6483000" y="3653813"/>
              <a:ext cx="66600" cy="401400"/>
            </a:xfrm>
            <a:prstGeom prst="roundRect">
              <a:avLst>
                <a:gd fmla="val 50000" name="adj"/>
              </a:avLst>
            </a:prstGeom>
            <a:solidFill>
              <a:schemeClr val="accent5"/>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grpSp>
      <p:cxnSp>
        <p:nvCxnSpPr>
          <p:cNvPr id="237" name="Google Shape;237;p34"/>
          <p:cNvCxnSpPr>
            <a:stCxn id="203" idx="3"/>
            <a:endCxn id="215" idx="2"/>
          </p:cNvCxnSpPr>
          <p:nvPr/>
        </p:nvCxnSpPr>
        <p:spPr>
          <a:xfrm>
            <a:off x="2771980" y="1976755"/>
            <a:ext cx="2546100" cy="405300"/>
          </a:xfrm>
          <a:prstGeom prst="straightConnector1">
            <a:avLst/>
          </a:prstGeom>
          <a:noFill/>
          <a:ln cap="flat" cmpd="sng" w="9525">
            <a:solidFill>
              <a:schemeClr val="accent4"/>
            </a:solidFill>
            <a:prstDash val="solid"/>
            <a:round/>
            <a:headEnd len="sm" w="sm" type="none"/>
            <a:tailEnd len="sm" w="sm" type="none"/>
          </a:ln>
        </p:spPr>
      </p:cxnSp>
      <p:cxnSp>
        <p:nvCxnSpPr>
          <p:cNvPr id="238" name="Google Shape;238;p34"/>
          <p:cNvCxnSpPr>
            <a:stCxn id="215" idx="6"/>
            <a:endCxn id="233" idx="1"/>
          </p:cNvCxnSpPr>
          <p:nvPr/>
        </p:nvCxnSpPr>
        <p:spPr>
          <a:xfrm>
            <a:off x="5923956" y="2382055"/>
            <a:ext cx="1189800" cy="543300"/>
          </a:xfrm>
          <a:prstGeom prst="straightConnector1">
            <a:avLst/>
          </a:prstGeom>
          <a:noFill/>
          <a:ln cap="flat" cmpd="sng" w="9525">
            <a:solidFill>
              <a:schemeClr val="accent4"/>
            </a:solidFill>
            <a:prstDash val="solid"/>
            <a:round/>
            <a:headEnd len="sm" w="sm" type="none"/>
            <a:tailEnd len="sm" w="sm" type="none"/>
          </a:ln>
        </p:spPr>
      </p:cxnSp>
      <p:cxnSp>
        <p:nvCxnSpPr>
          <p:cNvPr id="239" name="Google Shape;239;p34"/>
          <p:cNvCxnSpPr>
            <a:stCxn id="214" idx="3"/>
            <a:endCxn id="220" idx="2"/>
          </p:cNvCxnSpPr>
          <p:nvPr/>
        </p:nvCxnSpPr>
        <p:spPr>
          <a:xfrm>
            <a:off x="2771980" y="2832092"/>
            <a:ext cx="2482200" cy="1353000"/>
          </a:xfrm>
          <a:prstGeom prst="straightConnector1">
            <a:avLst/>
          </a:prstGeom>
          <a:noFill/>
          <a:ln cap="flat" cmpd="sng" w="9525">
            <a:solidFill>
              <a:schemeClr val="accent5"/>
            </a:solidFill>
            <a:prstDash val="solid"/>
            <a:round/>
            <a:headEnd len="sm" w="sm" type="none"/>
            <a:tailEnd len="sm" w="sm" type="none"/>
          </a:ln>
        </p:spPr>
      </p:cxnSp>
      <p:cxnSp>
        <p:nvCxnSpPr>
          <p:cNvPr id="240" name="Google Shape;240;p34"/>
          <p:cNvCxnSpPr>
            <a:stCxn id="220" idx="6"/>
            <a:endCxn id="236" idx="1"/>
          </p:cNvCxnSpPr>
          <p:nvPr/>
        </p:nvCxnSpPr>
        <p:spPr>
          <a:xfrm>
            <a:off x="5860190" y="4185200"/>
            <a:ext cx="1383000" cy="44100"/>
          </a:xfrm>
          <a:prstGeom prst="straightConnector1">
            <a:avLst/>
          </a:prstGeom>
          <a:noFill/>
          <a:ln cap="flat" cmpd="sng" w="9525">
            <a:solidFill>
              <a:schemeClr val="accent5"/>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descr="Изображение выглядит как припаркован, наружный объект, ночь, окружен&#10;&#10;Автоматически созданное описание" id="608" name="Google Shape;608;p61"/>
          <p:cNvPicPr preferRelativeResize="0"/>
          <p:nvPr>
            <p:ph idx="2" type="pic"/>
          </p:nvPr>
        </p:nvPicPr>
        <p:blipFill rotWithShape="1">
          <a:blip r:embed="rId3">
            <a:alphaModFix/>
          </a:blip>
          <a:srcRect b="0" l="0" r="0" t="0"/>
          <a:stretch/>
        </p:blipFill>
        <p:spPr>
          <a:xfrm>
            <a:off x="0" y="0"/>
            <a:ext cx="6858000" cy="3857626"/>
          </a:xfrm>
          <a:prstGeom prst="rect">
            <a:avLst/>
          </a:prstGeom>
          <a:solidFill>
            <a:schemeClr val="lt1"/>
          </a:solidFill>
          <a:ln>
            <a:noFill/>
          </a:ln>
        </p:spPr>
      </p:pic>
      <p:sp>
        <p:nvSpPr>
          <p:cNvPr id="609" name="Google Shape;609;p61"/>
          <p:cNvSpPr txBox="1"/>
          <p:nvPr>
            <p:ph type="ctrTitle"/>
          </p:nvPr>
        </p:nvSpPr>
        <p:spPr>
          <a:xfrm>
            <a:off x="2307900" y="964075"/>
            <a:ext cx="5440500" cy="3857700"/>
          </a:xfrm>
          <a:prstGeom prst="rect">
            <a:avLst/>
          </a:prstGeom>
          <a:solidFill>
            <a:schemeClr val="lt1">
              <a:alpha val="69800"/>
            </a:schemeClr>
          </a:solidFill>
          <a:ln>
            <a:noFill/>
          </a:ln>
        </p:spPr>
        <p:txBody>
          <a:bodyPr anchorCtr="0" anchor="ctr" bIns="0" lIns="837000" spcFirstLastPara="1" rIns="135000" wrap="square" tIns="0">
            <a:normAutofit/>
          </a:bodyPr>
          <a:lstStyle/>
          <a:p>
            <a:pPr indent="0" lvl="0" marL="0" rtl="0" algn="l">
              <a:lnSpc>
                <a:spcPct val="90000"/>
              </a:lnSpc>
              <a:spcBef>
                <a:spcPts val="0"/>
              </a:spcBef>
              <a:spcAft>
                <a:spcPts val="0"/>
              </a:spcAft>
              <a:buClr>
                <a:schemeClr val="dk1"/>
              </a:buClr>
              <a:buSzPts val="3800"/>
              <a:buFont typeface="Gill Sans"/>
              <a:buNone/>
            </a:pPr>
            <a:r>
              <a:rPr lang="ru">
                <a:solidFill>
                  <a:schemeClr val="dk1"/>
                </a:solidFill>
              </a:rPr>
              <a:t>КАКИЕ ЗАДАЧИ РЕШАЕТ ИИ</a:t>
            </a:r>
            <a:endParaRPr/>
          </a:p>
        </p:txBody>
      </p:sp>
      <p:sp>
        <p:nvSpPr>
          <p:cNvPr id="610" name="Google Shape;610;p61"/>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2"/>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616" name="Google Shape;616;p62"/>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МАГАЗИНЫ ЗНАЮТ О НАС ВСЕ</a:t>
            </a:r>
            <a:endParaRPr/>
          </a:p>
        </p:txBody>
      </p:sp>
      <p:sp>
        <p:nvSpPr>
          <p:cNvPr id="617" name="Google Shape;617;p62"/>
          <p:cNvSpPr txBox="1"/>
          <p:nvPr/>
        </p:nvSpPr>
        <p:spPr>
          <a:xfrm>
            <a:off x="193106" y="1225529"/>
            <a:ext cx="6520500" cy="351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Прогнозная аналитика - разработка стратегии эффективного</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продвижения товаров или услуг.</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Система прогнозирования беременности (pregnancy prediction system), разработанная аналитиком компании Target Эндрю Полом.</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Работает с покупательскими привычками и поведением в целом. В расчет принимается каждый совершаемый вами шаг: расплачиваетесь ли вы кредиткой, открываете e-mail с предложением скидки или звоните на линию обслуживания.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Все это регистрируется в системе сбора и анализа данных; каждый покупатель имеет уникальный идентификатор в такой системе.</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В частности, проанализировав покупательские привычки беременных женщин, аналитиками была разработана система прогнозирования беременности.</a:t>
            </a:r>
            <a:endParaRPr sz="1100"/>
          </a:p>
        </p:txBody>
      </p:sp>
      <p:pic>
        <p:nvPicPr>
          <p:cNvPr id="618" name="Google Shape;618;p62"/>
          <p:cNvPicPr preferRelativeResize="0"/>
          <p:nvPr/>
        </p:nvPicPr>
        <p:blipFill rotWithShape="1">
          <a:blip r:embed="rId3">
            <a:alphaModFix/>
          </a:blip>
          <a:srcRect b="0" l="0" r="0" t="0"/>
          <a:stretch/>
        </p:blipFill>
        <p:spPr>
          <a:xfrm>
            <a:off x="6880213" y="0"/>
            <a:ext cx="2215661" cy="51434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3"/>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624" name="Google Shape;624;p63"/>
          <p:cNvSpPr txBox="1"/>
          <p:nvPr>
            <p:ph type="title"/>
          </p:nvPr>
        </p:nvSpPr>
        <p:spPr>
          <a:xfrm>
            <a:off x="384750" y="454600"/>
            <a:ext cx="84963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АНАЛИЗ ТОНАЛЬНОСТИ ТЕКСТА</a:t>
            </a:r>
            <a:endParaRPr/>
          </a:p>
        </p:txBody>
      </p:sp>
      <p:pic>
        <p:nvPicPr>
          <p:cNvPr id="625" name="Google Shape;625;p63"/>
          <p:cNvPicPr preferRelativeResize="0"/>
          <p:nvPr/>
        </p:nvPicPr>
        <p:blipFill rotWithShape="1">
          <a:blip r:embed="rId3">
            <a:alphaModFix/>
          </a:blip>
          <a:srcRect b="0" l="0" r="0" t="0"/>
          <a:stretch/>
        </p:blipFill>
        <p:spPr>
          <a:xfrm>
            <a:off x="1308472" y="1130879"/>
            <a:ext cx="6065044" cy="355044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64"/>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631" name="Google Shape;631;p64"/>
          <p:cNvPicPr preferRelativeResize="0"/>
          <p:nvPr/>
        </p:nvPicPr>
        <p:blipFill rotWithShape="1">
          <a:blip r:embed="rId3">
            <a:alphaModFix/>
          </a:blip>
          <a:srcRect b="0" l="0" r="0" t="26427"/>
          <a:stretch/>
        </p:blipFill>
        <p:spPr>
          <a:xfrm>
            <a:off x="1414463" y="427511"/>
            <a:ext cx="6315075" cy="252276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5"/>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637" name="Google Shape;637;p65"/>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ЕЩЕ ЗАДАЧИ</a:t>
            </a:r>
            <a:endParaRPr/>
          </a:p>
        </p:txBody>
      </p:sp>
      <p:pic>
        <p:nvPicPr>
          <p:cNvPr id="638" name="Google Shape;638;p65"/>
          <p:cNvPicPr preferRelativeResize="0"/>
          <p:nvPr/>
        </p:nvPicPr>
        <p:blipFill rotWithShape="1">
          <a:blip r:embed="rId3">
            <a:alphaModFix/>
          </a:blip>
          <a:srcRect b="0" l="0" r="0" t="0"/>
          <a:stretch/>
        </p:blipFill>
        <p:spPr>
          <a:xfrm>
            <a:off x="1410890" y="1168003"/>
            <a:ext cx="6322219" cy="280749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6"/>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644" name="Google Shape;644;p66"/>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ОСОБЕННОСТИ</a:t>
            </a:r>
            <a:endParaRPr/>
          </a:p>
        </p:txBody>
      </p:sp>
      <p:sp>
        <p:nvSpPr>
          <p:cNvPr id="645" name="Google Shape;645;p66"/>
          <p:cNvSpPr txBox="1"/>
          <p:nvPr/>
        </p:nvSpPr>
        <p:spPr>
          <a:xfrm>
            <a:off x="727308" y="1463754"/>
            <a:ext cx="8029500" cy="1793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 Везде очень сложные неявные зависимости</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 Нельзя выразить данные зависимости формулой</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 Но есть некоторое число примеров, на которых ответ известен</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(например, тексты с известным эмоциональным окрасом)</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 Поэтому будем приближать зависимости, используя примеры</a:t>
            </a:r>
            <a:endParaRPr sz="11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7"/>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651" name="Google Shape;651;p67"/>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МО ПОДХОДИТ ДЛЯ ЗАДАЧИ, ЕСЛИ</a:t>
            </a:r>
            <a:endParaRPr/>
          </a:p>
        </p:txBody>
      </p:sp>
      <p:sp>
        <p:nvSpPr>
          <p:cNvPr id="652" name="Google Shape;652;p67"/>
          <p:cNvSpPr txBox="1"/>
          <p:nvPr/>
        </p:nvSpPr>
        <p:spPr>
          <a:xfrm>
            <a:off x="727308" y="1463754"/>
            <a:ext cx="8029500" cy="2008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 существующие решения задачи требуют большого объема ручной настройки или длинных списков правил – один алгоритм МО часто способен упростить код и выполняться лучше;</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 традиционный подход вообще не предлагает хороших решений - лучшие приемы МО могут найти решение;</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 изменяющиеся среды - система МО способна адаптироваться к новым данным;</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 работа с крупными объемами данных.</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8"/>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658" name="Google Shape;658;p68"/>
          <p:cNvPicPr preferRelativeResize="0"/>
          <p:nvPr/>
        </p:nvPicPr>
        <p:blipFill rotWithShape="1">
          <a:blip r:embed="rId3">
            <a:alphaModFix/>
          </a:blip>
          <a:srcRect b="0" l="0" r="0" t="0"/>
          <a:stretch/>
        </p:blipFill>
        <p:spPr>
          <a:xfrm>
            <a:off x="1867766" y="543296"/>
            <a:ext cx="5657850" cy="3771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9"/>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664" name="Google Shape;664;p69"/>
          <p:cNvPicPr preferRelativeResize="0"/>
          <p:nvPr/>
        </p:nvPicPr>
        <p:blipFill rotWithShape="1">
          <a:blip r:embed="rId3">
            <a:alphaModFix/>
          </a:blip>
          <a:srcRect b="0" l="0" r="0" t="0"/>
          <a:stretch/>
        </p:blipFill>
        <p:spPr>
          <a:xfrm>
            <a:off x="1889521" y="689372"/>
            <a:ext cx="5364956" cy="376475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70"/>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670" name="Google Shape;670;p70"/>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ПРИМЕНЕНИЕ ML В ЖИЗНИ</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idx="1" type="body"/>
          </p:nvPr>
        </p:nvSpPr>
        <p:spPr>
          <a:xfrm>
            <a:off x="513454" y="1054232"/>
            <a:ext cx="7911600" cy="1653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700"/>
              <a:buNone/>
            </a:pPr>
            <a:r>
              <a:rPr lang="ru"/>
              <a:t>это научная область, которая занимается разработкой интеллектуальных компьютерных систем, то есть систем, обладающих возможностями, которые мы традиционно связываем с человеческим разумом, – понимание языка, обучение, способность рассуждать, решать проблемы и т. д.</a:t>
            </a:r>
            <a:endParaRPr/>
          </a:p>
        </p:txBody>
      </p:sp>
      <p:sp>
        <p:nvSpPr>
          <p:cNvPr id="246" name="Google Shape;246;p35"/>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247" name="Google Shape;247;p35"/>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ИСКУССТВЕННЫЙ ИНТЕЛЛЕКТ</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1"/>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676" name="Google Shape;676;p71"/>
          <p:cNvPicPr preferRelativeResize="0"/>
          <p:nvPr/>
        </p:nvPicPr>
        <p:blipFill rotWithShape="1">
          <a:blip r:embed="rId3">
            <a:alphaModFix/>
          </a:blip>
          <a:srcRect b="0" l="0" r="0" t="0"/>
          <a:stretch/>
        </p:blipFill>
        <p:spPr>
          <a:xfrm>
            <a:off x="0" y="905188"/>
            <a:ext cx="8945565" cy="326079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2"/>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682" name="Google Shape;682;p72"/>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КРИВАЯ ГАРТНЕРА </a:t>
            </a:r>
            <a:endParaRPr/>
          </a:p>
        </p:txBody>
      </p:sp>
      <p:pic>
        <p:nvPicPr>
          <p:cNvPr id="683" name="Google Shape;683;p72"/>
          <p:cNvPicPr preferRelativeResize="0"/>
          <p:nvPr/>
        </p:nvPicPr>
        <p:blipFill rotWithShape="1">
          <a:blip r:embed="rId3">
            <a:alphaModFix/>
          </a:blip>
          <a:srcRect b="0" l="0" r="0" t="0"/>
          <a:stretch/>
        </p:blipFill>
        <p:spPr>
          <a:xfrm>
            <a:off x="384751" y="897373"/>
            <a:ext cx="4973276" cy="3910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3"/>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689" name="Google Shape;689;p73"/>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ТВОРЧЕСКИЕ СПОСОБНОСТИ ИИ</a:t>
            </a:r>
            <a:endParaRPr/>
          </a:p>
        </p:txBody>
      </p:sp>
      <p:sp>
        <p:nvSpPr>
          <p:cNvPr id="690" name="Google Shape;690;p73"/>
          <p:cNvSpPr txBox="1"/>
          <p:nvPr/>
        </p:nvSpPr>
        <p:spPr>
          <a:xfrm>
            <a:off x="3758339" y="959975"/>
            <a:ext cx="5177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ru" sz="1400" u="none" cap="none" strike="noStrike">
                <a:solidFill>
                  <a:schemeClr val="dk1"/>
                </a:solidFill>
                <a:latin typeface="Arial"/>
                <a:ea typeface="Arial"/>
                <a:cs typeface="Arial"/>
                <a:sym typeface="Arial"/>
              </a:rPr>
              <a:t>Text2Image. Генерация изображений по текстовому описанию</a:t>
            </a:r>
            <a:endParaRPr sz="1100"/>
          </a:p>
        </p:txBody>
      </p:sp>
      <p:pic>
        <p:nvPicPr>
          <p:cNvPr id="691" name="Google Shape;691;p73"/>
          <p:cNvPicPr preferRelativeResize="0"/>
          <p:nvPr/>
        </p:nvPicPr>
        <p:blipFill rotWithShape="1">
          <a:blip r:embed="rId3">
            <a:alphaModFix/>
          </a:blip>
          <a:srcRect b="0" l="0" r="0" t="0"/>
          <a:stretch/>
        </p:blipFill>
        <p:spPr>
          <a:xfrm>
            <a:off x="3970646" y="1710221"/>
            <a:ext cx="3173957" cy="3173957"/>
          </a:xfrm>
          <a:prstGeom prst="rect">
            <a:avLst/>
          </a:prstGeom>
          <a:noFill/>
          <a:ln>
            <a:noFill/>
          </a:ln>
        </p:spPr>
      </p:pic>
      <p:pic>
        <p:nvPicPr>
          <p:cNvPr id="692" name="Google Shape;692;p73"/>
          <p:cNvPicPr preferRelativeResize="0"/>
          <p:nvPr/>
        </p:nvPicPr>
        <p:blipFill rotWithShape="1">
          <a:blip r:embed="rId4">
            <a:alphaModFix/>
          </a:blip>
          <a:srcRect b="0" l="0" r="0" t="0"/>
          <a:stretch/>
        </p:blipFill>
        <p:spPr>
          <a:xfrm>
            <a:off x="259321" y="1710221"/>
            <a:ext cx="3173957" cy="3173957"/>
          </a:xfrm>
          <a:prstGeom prst="rect">
            <a:avLst/>
          </a:prstGeom>
          <a:noFill/>
          <a:ln>
            <a:noFill/>
          </a:ln>
        </p:spPr>
      </p:pic>
      <p:sp>
        <p:nvSpPr>
          <p:cNvPr id="693" name="Google Shape;693;p73"/>
          <p:cNvSpPr txBox="1"/>
          <p:nvPr/>
        </p:nvSpPr>
        <p:spPr>
          <a:xfrm>
            <a:off x="7300509" y="1710221"/>
            <a:ext cx="1635300" cy="1146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Модель DALL-E 2</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Модель RuDALL-E</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4"/>
          <p:cNvSpPr txBox="1"/>
          <p:nvPr>
            <p:ph idx="1" type="body"/>
          </p:nvPr>
        </p:nvSpPr>
        <p:spPr>
          <a:xfrm>
            <a:off x="299617" y="310940"/>
            <a:ext cx="2796900" cy="27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700"/>
              <a:buNone/>
            </a:pPr>
            <a:r>
              <a:rPr lang="ru"/>
              <a:t>horse in space flying on the ball</a:t>
            </a:r>
            <a:endParaRPr/>
          </a:p>
        </p:txBody>
      </p:sp>
      <p:sp>
        <p:nvSpPr>
          <p:cNvPr id="699" name="Google Shape;699;p74"/>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700" name="Google Shape;700;p74"/>
          <p:cNvPicPr preferRelativeResize="0"/>
          <p:nvPr/>
        </p:nvPicPr>
        <p:blipFill rotWithShape="1">
          <a:blip r:embed="rId3">
            <a:alphaModFix/>
          </a:blip>
          <a:srcRect b="0" l="0" r="0" t="0"/>
          <a:stretch/>
        </p:blipFill>
        <p:spPr>
          <a:xfrm>
            <a:off x="3417384" y="79328"/>
            <a:ext cx="4991508" cy="498484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75"/>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706" name="Google Shape;706;p75"/>
          <p:cNvSpPr txBox="1"/>
          <p:nvPr>
            <p:ph type="title"/>
          </p:nvPr>
        </p:nvSpPr>
        <p:spPr>
          <a:xfrm>
            <a:off x="384750" y="454600"/>
            <a:ext cx="83337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ПРИМЕНЕНИЕ ML В ЖИЗНИ</a:t>
            </a:r>
            <a:endParaRPr/>
          </a:p>
        </p:txBody>
      </p:sp>
      <p:sp>
        <p:nvSpPr>
          <p:cNvPr id="707" name="Google Shape;707;p75"/>
          <p:cNvSpPr txBox="1"/>
          <p:nvPr/>
        </p:nvSpPr>
        <p:spPr>
          <a:xfrm>
            <a:off x="964021" y="1165342"/>
            <a:ext cx="7819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Применение ИИ в бизнесе, науке и повседневной жизни – </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применение технологий машинного обучения (machine learning)  </a:t>
            </a:r>
            <a:endParaRPr sz="1100"/>
          </a:p>
        </p:txBody>
      </p:sp>
      <p:sp>
        <p:nvSpPr>
          <p:cNvPr id="708" name="Google Shape;708;p75"/>
          <p:cNvSpPr txBox="1"/>
          <p:nvPr/>
        </p:nvSpPr>
        <p:spPr>
          <a:xfrm>
            <a:off x="927061" y="2041731"/>
            <a:ext cx="7857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Эти технологии подразумевают извлечение знаний из огромных массивов информации (наборов данных, или по-английски dataset — датасетов). </a:t>
            </a:r>
            <a:endParaRPr sz="1100"/>
          </a:p>
        </p:txBody>
      </p:sp>
      <p:sp>
        <p:nvSpPr>
          <p:cNvPr id="709" name="Google Shape;709;p75"/>
          <p:cNvSpPr txBox="1"/>
          <p:nvPr/>
        </p:nvSpPr>
        <p:spPr>
          <a:xfrm>
            <a:off x="927061" y="3130448"/>
            <a:ext cx="7791300" cy="1146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Принцип работы алгоритма машинного обучения: по большому количеству примеров вида вход — выход настраивают алгоритм, который сможет по входу предсказывать выход.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Процесс настройки алгоритма называется обучением (learning).</a:t>
            </a:r>
            <a:endParaRPr sz="1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76"/>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715" name="Google Shape;715;p76"/>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АВТОМАТИЗАЦИЯ</a:t>
            </a:r>
            <a:endParaRPr/>
          </a:p>
        </p:txBody>
      </p:sp>
      <p:sp>
        <p:nvSpPr>
          <p:cNvPr id="716" name="Google Shape;716;p76"/>
          <p:cNvSpPr txBox="1"/>
          <p:nvPr/>
        </p:nvSpPr>
        <p:spPr>
          <a:xfrm>
            <a:off x="1428065" y="1076684"/>
            <a:ext cx="75366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вид входных и выходных данных всегда один и тот же, однако четкого алгоритма получения результата не существует</a:t>
            </a:r>
            <a:endParaRPr sz="1100"/>
          </a:p>
        </p:txBody>
      </p:sp>
      <p:sp>
        <p:nvSpPr>
          <p:cNvPr id="717" name="Google Shape;717;p76"/>
          <p:cNvSpPr txBox="1"/>
          <p:nvPr/>
        </p:nvSpPr>
        <p:spPr>
          <a:xfrm>
            <a:off x="513000" y="2029412"/>
            <a:ext cx="83715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Отзывы. </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ИИ успешно сортирует отзывы о продукте, категоризирует их, собирает статистику и выделяет негативные отзывы, требующие срочного ответа. </a:t>
            </a:r>
            <a:endParaRPr sz="1100"/>
          </a:p>
        </p:txBody>
      </p:sp>
      <p:sp>
        <p:nvSpPr>
          <p:cNvPr id="718" name="Google Shape;718;p76"/>
          <p:cNvSpPr txBox="1"/>
          <p:nvPr/>
        </p:nvSpPr>
        <p:spPr>
          <a:xfrm>
            <a:off x="513000" y="2939870"/>
            <a:ext cx="7667400" cy="1793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Модерация комментариев</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Скорость и внимание водителя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Организация хранения документов и для их обработки.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Чат-боты, заменяющие сотрудников контакт-центра, отвечающих на обращения клиентов в контакт-центр.</a:t>
            </a:r>
            <a:endParaRPr sz="11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77"/>
          <p:cNvSpPr txBox="1"/>
          <p:nvPr>
            <p:ph idx="1" type="body"/>
          </p:nvPr>
        </p:nvSpPr>
        <p:spPr>
          <a:xfrm>
            <a:off x="513160" y="1054232"/>
            <a:ext cx="7338600" cy="27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700"/>
              <a:buNone/>
            </a:pPr>
            <a:r>
              <a:rPr lang="ru"/>
              <a:t>Ответ неизвестен, но его можно предположить на основе исторических данных</a:t>
            </a:r>
            <a:endParaRPr/>
          </a:p>
        </p:txBody>
      </p:sp>
      <p:sp>
        <p:nvSpPr>
          <p:cNvPr id="724" name="Google Shape;724;p77"/>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725" name="Google Shape;725;p77"/>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ПРОГНОЗИРОВАНИЕ</a:t>
            </a:r>
            <a:endParaRPr/>
          </a:p>
        </p:txBody>
      </p:sp>
      <p:sp>
        <p:nvSpPr>
          <p:cNvPr id="726" name="Google Shape;726;p77"/>
          <p:cNvSpPr txBox="1"/>
          <p:nvPr/>
        </p:nvSpPr>
        <p:spPr>
          <a:xfrm>
            <a:off x="512999" y="1805012"/>
            <a:ext cx="8234100" cy="3086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задачи кредитного скоринга, </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прогнозирование оттока клиентов, </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прогнозирование страховых рисков, </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прогнозирования спроса на товары и услуги,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Пример. Рестораны могут с высокой точностью предсказать количество заказов на следующий день/дни и оптимизировать закупки продуктов, а курьерские службы и такси — выводить на линию оптимальное количество сотрудников.</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Рекомендательные системы — алгоритмы, прогнозирующие, какие товары/фильмы/продукты будут интересны клиенту, и маркетинговые инструменты, позволяющие предсказать, на какой баннер клиент более вероятно кликнет.</a:t>
            </a:r>
            <a:endParaRPr sz="11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78"/>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732" name="Google Shape;732;p78"/>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КЕЙСЫ</a:t>
            </a:r>
            <a:endParaRPr/>
          </a:p>
        </p:txBody>
      </p:sp>
      <p:sp>
        <p:nvSpPr>
          <p:cNvPr id="733" name="Google Shape;733;p78"/>
          <p:cNvSpPr txBox="1"/>
          <p:nvPr/>
        </p:nvSpPr>
        <p:spPr>
          <a:xfrm>
            <a:off x="927061" y="1173555"/>
            <a:ext cx="4572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Кредитный скоринг</a:t>
            </a:r>
            <a:endParaRPr sz="1100"/>
          </a:p>
        </p:txBody>
      </p:sp>
      <p:sp>
        <p:nvSpPr>
          <p:cNvPr id="734" name="Google Shape;734;p78"/>
          <p:cNvSpPr txBox="1"/>
          <p:nvPr/>
        </p:nvSpPr>
        <p:spPr>
          <a:xfrm>
            <a:off x="1670353" y="1853306"/>
            <a:ext cx="6789000" cy="931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Уже сейчас при принятии решения для подавляющего количества кредитов используется ИИ, а к концу 2022 года ИИ будет выдавать все кредиты в банке. Для этого алгоритм будет анализировать кредитную историю клиента и информацию о его доходах и тратах. </a:t>
            </a:r>
            <a:endParaRPr sz="11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79"/>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740" name="Google Shape;740;p79"/>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КЕЙСЫ</a:t>
            </a:r>
            <a:endParaRPr/>
          </a:p>
        </p:txBody>
      </p:sp>
      <p:sp>
        <p:nvSpPr>
          <p:cNvPr id="741" name="Google Shape;741;p79"/>
          <p:cNvSpPr txBox="1"/>
          <p:nvPr/>
        </p:nvSpPr>
        <p:spPr>
          <a:xfrm>
            <a:off x="927061" y="1173555"/>
            <a:ext cx="4572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ru" sz="1400">
                <a:solidFill>
                  <a:srgbClr val="000000"/>
                </a:solidFill>
                <a:latin typeface="Rasa"/>
                <a:ea typeface="Rasa"/>
                <a:cs typeface="Rasa"/>
                <a:sym typeface="Rasa"/>
              </a:rPr>
              <a:t>Agro AI</a:t>
            </a:r>
            <a:endParaRPr sz="1100"/>
          </a:p>
        </p:txBody>
      </p:sp>
      <p:sp>
        <p:nvSpPr>
          <p:cNvPr id="742" name="Google Shape;742;p79"/>
          <p:cNvSpPr txBox="1"/>
          <p:nvPr/>
        </p:nvSpPr>
        <p:spPr>
          <a:xfrm>
            <a:off x="1994035" y="1532992"/>
            <a:ext cx="6789000" cy="136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Перед агробизнесом стоит ряд задач:</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Как повысить урожайность хозяйств;</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Как купить или арендовать хорошее поле;</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Как увеличить посевную площадь;</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Как оценить спрос и предложение.</a:t>
            </a:r>
            <a:endParaRPr sz="1100"/>
          </a:p>
        </p:txBody>
      </p:sp>
      <p:sp>
        <p:nvSpPr>
          <p:cNvPr id="743" name="Google Shape;743;p79"/>
          <p:cNvSpPr txBox="1"/>
          <p:nvPr/>
        </p:nvSpPr>
        <p:spPr>
          <a:xfrm>
            <a:off x="1942415" y="3575464"/>
            <a:ext cx="6259500" cy="931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AI-оценщик поля — проверка поля перед покупкой;</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AI-агроном — прогноз урожайности и корректировка сельхозработ;</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AI-аналитик — ежемесячный аналитический отчет по регионам РФ;</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Мониторинг границ поля — определение фактических границ полей.</a:t>
            </a:r>
            <a:endParaRPr sz="11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80"/>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749" name="Google Shape;749;p80"/>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КЕЙСЫ</a:t>
            </a:r>
            <a:endParaRPr/>
          </a:p>
        </p:txBody>
      </p:sp>
      <p:sp>
        <p:nvSpPr>
          <p:cNvPr id="750" name="Google Shape;750;p80"/>
          <p:cNvSpPr txBox="1"/>
          <p:nvPr/>
        </p:nvSpPr>
        <p:spPr>
          <a:xfrm>
            <a:off x="1280228" y="1580107"/>
            <a:ext cx="6284100" cy="1577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Борьба с мошенничеством</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i="0" lang="ru" sz="1400">
                <a:solidFill>
                  <a:srgbClr val="000000"/>
                </a:solidFill>
                <a:latin typeface="Rasa"/>
                <a:ea typeface="Rasa"/>
                <a:cs typeface="Rasa"/>
                <a:sym typeface="Rasa"/>
              </a:rPr>
              <a:t>Робот-юрист</a:t>
            </a:r>
            <a:endParaRPr sz="1100"/>
          </a:p>
          <a:p>
            <a:pPr indent="0" lvl="0" marL="0" marR="0" rtl="0" algn="l">
              <a:spcBef>
                <a:spcPts val="0"/>
              </a:spcBef>
              <a:spcAft>
                <a:spcPts val="0"/>
              </a:spcAft>
              <a:buNone/>
            </a:pPr>
            <a:r>
              <a:t/>
            </a:r>
            <a:endParaRPr b="1" sz="1400">
              <a:solidFill>
                <a:srgbClr val="000000"/>
              </a:solidFill>
              <a:latin typeface="Rasa"/>
              <a:ea typeface="Rasa"/>
              <a:cs typeface="Rasa"/>
              <a:sym typeface="Rasa"/>
            </a:endParaRPr>
          </a:p>
          <a:p>
            <a:pPr indent="0" lvl="0" marL="0" marR="0" rtl="0" algn="l">
              <a:spcBef>
                <a:spcPts val="0"/>
              </a:spcBef>
              <a:spcAft>
                <a:spcPts val="0"/>
              </a:spcAft>
              <a:buNone/>
            </a:pPr>
            <a:r>
              <a:rPr lang="ru" sz="1400">
                <a:solidFill>
                  <a:schemeClr val="dk1"/>
                </a:solidFill>
                <a:latin typeface="Arial"/>
                <a:ea typeface="Arial"/>
                <a:cs typeface="Arial"/>
                <a:sym typeface="Arial"/>
              </a:rPr>
              <a:t>Чат-боты  (DialoGPT) – сценарии, нельзя оскорблять пользователя</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Снижение аварийности на транспорте с помощью компьютерного зрения</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txBox="1"/>
          <p:nvPr>
            <p:ph idx="1" type="body"/>
          </p:nvPr>
        </p:nvSpPr>
        <p:spPr>
          <a:xfrm>
            <a:off x="513004" y="1392801"/>
            <a:ext cx="7911600" cy="1653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700"/>
              <a:buNone/>
            </a:pPr>
            <a:r>
              <a:rPr lang="ru"/>
              <a:t>Раздел искусственного интеллекта, очень важный, но не единственный, который представляет собой науку и искусство программирования компьютеров для того, чтобы они могли обучаться решению различных задач на основе данных.</a:t>
            </a:r>
            <a:endParaRPr/>
          </a:p>
        </p:txBody>
      </p:sp>
      <p:sp>
        <p:nvSpPr>
          <p:cNvPr id="253" name="Google Shape;253;p36"/>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254" name="Google Shape;254;p36"/>
          <p:cNvSpPr txBox="1"/>
          <p:nvPr>
            <p:ph type="title"/>
          </p:nvPr>
        </p:nvSpPr>
        <p:spPr>
          <a:xfrm>
            <a:off x="512999" y="606140"/>
            <a:ext cx="7175400" cy="277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MACHINE LEARNING (МАШИННОЕ ОБУЧЕНИЕ)</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81"/>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756" name="Google Shape;756;p81"/>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ЕЩЕ КЕЙСЫ</a:t>
            </a:r>
            <a:endParaRPr/>
          </a:p>
        </p:txBody>
      </p:sp>
      <p:sp>
        <p:nvSpPr>
          <p:cNvPr id="757" name="Google Shape;757;p81"/>
          <p:cNvSpPr txBox="1"/>
          <p:nvPr/>
        </p:nvSpPr>
        <p:spPr>
          <a:xfrm>
            <a:off x="513000" y="1179569"/>
            <a:ext cx="8463600" cy="3532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ru" sz="1500">
                <a:solidFill>
                  <a:srgbClr val="000000"/>
                </a:solidFill>
                <a:latin typeface="Arial"/>
                <a:ea typeface="Arial"/>
                <a:cs typeface="Arial"/>
                <a:sym typeface="Arial"/>
              </a:rPr>
              <a:t>ИИ активно применяется в следующих сферах:</a:t>
            </a:r>
            <a:endParaRPr sz="1100"/>
          </a:p>
          <a:p>
            <a:pPr indent="0" lvl="0" marL="0" marR="0" rtl="0" algn="l">
              <a:spcBef>
                <a:spcPts val="0"/>
              </a:spcBef>
              <a:spcAft>
                <a:spcPts val="0"/>
              </a:spcAft>
              <a:buNone/>
            </a:pPr>
            <a:r>
              <a:t/>
            </a:r>
            <a:endParaRPr b="0" i="0" sz="1500">
              <a:solidFill>
                <a:srgbClr val="000000"/>
              </a:solidFill>
              <a:latin typeface="Arial"/>
              <a:ea typeface="Arial"/>
              <a:cs typeface="Arial"/>
              <a:sym typeface="Arial"/>
            </a:endParaRPr>
          </a:p>
          <a:p>
            <a:pPr indent="-95250" lvl="0" marL="0" marR="0" rtl="0" algn="l">
              <a:spcBef>
                <a:spcPts val="0"/>
              </a:spcBef>
              <a:spcAft>
                <a:spcPts val="0"/>
              </a:spcAft>
              <a:buClr>
                <a:srgbClr val="000000"/>
              </a:buClr>
              <a:buSzPts val="1500"/>
              <a:buFont typeface="Arial"/>
              <a:buChar char="•"/>
            </a:pPr>
            <a:r>
              <a:rPr b="0" i="0" lang="ru" sz="1500">
                <a:solidFill>
                  <a:srgbClr val="000000"/>
                </a:solidFill>
                <a:latin typeface="Arial"/>
                <a:ea typeface="Arial"/>
                <a:cs typeface="Arial"/>
                <a:sym typeface="Arial"/>
              </a:rPr>
              <a:t>промышленность: </a:t>
            </a:r>
            <a:r>
              <a:rPr b="0" i="0" lang="ru" sz="1500" u="sng" strike="noStrike">
                <a:solidFill>
                  <a:srgbClr val="23B883"/>
                </a:solidFill>
                <a:latin typeface="Arial"/>
                <a:ea typeface="Arial"/>
                <a:cs typeface="Arial"/>
                <a:sym typeface="Arial"/>
                <a:hlinkClick r:id="rId3">
                  <a:extLst>
                    <a:ext uri="{A12FA001-AC4F-418D-AE19-62706E023703}">
                      <ahyp:hlinkClr val="tx"/>
                    </a:ext>
                  </a:extLst>
                </a:hlinkClick>
              </a:rPr>
              <a:t>настройка оборудования под производство конкретных объектов</a:t>
            </a:r>
            <a:r>
              <a:rPr b="0" i="0" lang="ru" sz="1500">
                <a:solidFill>
                  <a:srgbClr val="000000"/>
                </a:solidFill>
                <a:latin typeface="Arial"/>
                <a:ea typeface="Arial"/>
                <a:cs typeface="Arial"/>
                <a:sym typeface="Arial"/>
              </a:rPr>
              <a:t>, </a:t>
            </a:r>
            <a:r>
              <a:rPr b="0" i="0" lang="ru" sz="1500" u="sng" strike="noStrike">
                <a:solidFill>
                  <a:srgbClr val="23B883"/>
                </a:solidFill>
                <a:latin typeface="Arial"/>
                <a:ea typeface="Arial"/>
                <a:cs typeface="Arial"/>
                <a:sym typeface="Arial"/>
                <a:hlinkClick r:id="rId4">
                  <a:extLst>
                    <a:ext uri="{A12FA001-AC4F-418D-AE19-62706E023703}">
                      <ahyp:hlinkClr val="tx"/>
                    </a:ext>
                  </a:extLst>
                </a:hlinkClick>
              </a:rPr>
              <a:t>автоматическая диагностика оборудования и прогнозирование сбоев</a:t>
            </a:r>
            <a:r>
              <a:rPr b="0" i="0" lang="ru" sz="1500">
                <a:solidFill>
                  <a:srgbClr val="000000"/>
                </a:solidFill>
                <a:latin typeface="Arial"/>
                <a:ea typeface="Arial"/>
                <a:cs typeface="Arial"/>
                <a:sym typeface="Arial"/>
              </a:rPr>
              <a:t>, </a:t>
            </a:r>
            <a:r>
              <a:rPr b="0" i="0" lang="ru" sz="1500" u="sng" strike="noStrike">
                <a:solidFill>
                  <a:srgbClr val="23B883"/>
                </a:solidFill>
                <a:latin typeface="Arial"/>
                <a:ea typeface="Arial"/>
                <a:cs typeface="Arial"/>
                <a:sym typeface="Arial"/>
                <a:hlinkClick r:id="rId5">
                  <a:extLst>
                    <a:ext uri="{A12FA001-AC4F-418D-AE19-62706E023703}">
                      <ahyp:hlinkClr val="tx"/>
                    </a:ext>
                  </a:extLst>
                </a:hlinkClick>
              </a:rPr>
              <a:t>контроль производственных процессов</a:t>
            </a:r>
            <a:r>
              <a:rPr b="0" i="0" lang="ru" sz="1500">
                <a:solidFill>
                  <a:srgbClr val="000000"/>
                </a:solidFill>
                <a:latin typeface="Arial"/>
                <a:ea typeface="Arial"/>
                <a:cs typeface="Arial"/>
                <a:sym typeface="Arial"/>
              </a:rPr>
              <a:t>;</a:t>
            </a:r>
            <a:endParaRPr sz="1100"/>
          </a:p>
          <a:p>
            <a:pPr indent="0" lvl="0" marL="0" marR="0" rtl="0" algn="l">
              <a:spcBef>
                <a:spcPts val="0"/>
              </a:spcBef>
              <a:spcAft>
                <a:spcPts val="0"/>
              </a:spcAft>
              <a:buClr>
                <a:schemeClr val="dk1"/>
              </a:buClr>
              <a:buSzPts val="1500"/>
              <a:buFont typeface="Arial"/>
              <a:buNone/>
            </a:pPr>
            <a:r>
              <a:t/>
            </a:r>
            <a:endParaRPr b="0" i="0" sz="1500">
              <a:solidFill>
                <a:srgbClr val="000000"/>
              </a:solidFill>
              <a:latin typeface="Arial"/>
              <a:ea typeface="Arial"/>
              <a:cs typeface="Arial"/>
              <a:sym typeface="Arial"/>
            </a:endParaRPr>
          </a:p>
          <a:p>
            <a:pPr indent="-95250" lvl="0" marL="0" marR="0" rtl="0" algn="l">
              <a:spcBef>
                <a:spcPts val="0"/>
              </a:spcBef>
              <a:spcAft>
                <a:spcPts val="0"/>
              </a:spcAft>
              <a:buClr>
                <a:srgbClr val="000000"/>
              </a:buClr>
              <a:buSzPts val="1500"/>
              <a:buFont typeface="Arial"/>
              <a:buChar char="•"/>
            </a:pPr>
            <a:r>
              <a:rPr b="0" i="0" lang="ru" sz="1500">
                <a:solidFill>
                  <a:srgbClr val="000000"/>
                </a:solidFill>
                <a:latin typeface="Arial"/>
                <a:ea typeface="Arial"/>
                <a:cs typeface="Arial"/>
                <a:sym typeface="Arial"/>
              </a:rPr>
              <a:t>торговля: </a:t>
            </a:r>
            <a:r>
              <a:rPr b="0" i="0" lang="ru" sz="1500" u="sng" strike="noStrike">
                <a:solidFill>
                  <a:srgbClr val="23B883"/>
                </a:solidFill>
                <a:latin typeface="Arial"/>
                <a:ea typeface="Arial"/>
                <a:cs typeface="Arial"/>
                <a:sym typeface="Arial"/>
                <a:hlinkClick r:id="rId6">
                  <a:extLst>
                    <a:ext uri="{A12FA001-AC4F-418D-AE19-62706E023703}">
                      <ahyp:hlinkClr val="tx"/>
                    </a:ext>
                  </a:extLst>
                </a:hlinkClick>
              </a:rPr>
              <a:t>предсказание спроса</a:t>
            </a:r>
            <a:r>
              <a:rPr b="0" i="0" lang="ru" sz="1500">
                <a:solidFill>
                  <a:srgbClr val="000000"/>
                </a:solidFill>
                <a:latin typeface="Arial"/>
                <a:ea typeface="Arial"/>
                <a:cs typeface="Arial"/>
                <a:sym typeface="Arial"/>
              </a:rPr>
              <a:t>, </a:t>
            </a:r>
            <a:r>
              <a:rPr b="0" i="0" lang="ru" sz="1500" u="sng" strike="noStrike">
                <a:solidFill>
                  <a:srgbClr val="23B883"/>
                </a:solidFill>
                <a:latin typeface="Arial"/>
                <a:ea typeface="Arial"/>
                <a:cs typeface="Arial"/>
                <a:sym typeface="Arial"/>
                <a:hlinkClick r:id="rId7">
                  <a:extLst>
                    <a:ext uri="{A12FA001-AC4F-418D-AE19-62706E023703}">
                      <ahyp:hlinkClr val="tx"/>
                    </a:ext>
                  </a:extLst>
                </a:hlinkClick>
              </a:rPr>
              <a:t>разработка персонализированных программ лояльности</a:t>
            </a:r>
            <a:r>
              <a:rPr b="0" i="0" lang="ru" sz="1500">
                <a:solidFill>
                  <a:srgbClr val="000000"/>
                </a:solidFill>
                <a:latin typeface="Arial"/>
                <a:ea typeface="Arial"/>
                <a:cs typeface="Arial"/>
                <a:sym typeface="Arial"/>
              </a:rPr>
              <a:t>;</a:t>
            </a:r>
            <a:endParaRPr sz="1100"/>
          </a:p>
          <a:p>
            <a:pPr indent="0" lvl="0" marL="0" marR="0" rtl="0" algn="l">
              <a:spcBef>
                <a:spcPts val="0"/>
              </a:spcBef>
              <a:spcAft>
                <a:spcPts val="0"/>
              </a:spcAft>
              <a:buClr>
                <a:schemeClr val="dk1"/>
              </a:buClr>
              <a:buSzPts val="1500"/>
              <a:buFont typeface="Arial"/>
              <a:buNone/>
            </a:pPr>
            <a:r>
              <a:t/>
            </a:r>
            <a:endParaRPr b="0" i="0" sz="1500">
              <a:solidFill>
                <a:srgbClr val="000000"/>
              </a:solidFill>
              <a:latin typeface="Arial"/>
              <a:ea typeface="Arial"/>
              <a:cs typeface="Arial"/>
              <a:sym typeface="Arial"/>
            </a:endParaRPr>
          </a:p>
          <a:p>
            <a:pPr indent="-95250" lvl="0" marL="0" marR="0" rtl="0" algn="l">
              <a:spcBef>
                <a:spcPts val="0"/>
              </a:spcBef>
              <a:spcAft>
                <a:spcPts val="0"/>
              </a:spcAft>
              <a:buClr>
                <a:srgbClr val="000000"/>
              </a:buClr>
              <a:buSzPts val="1500"/>
              <a:buFont typeface="Arial"/>
              <a:buChar char="•"/>
            </a:pPr>
            <a:r>
              <a:rPr b="0" i="0" lang="ru" sz="1500">
                <a:solidFill>
                  <a:srgbClr val="000000"/>
                </a:solidFill>
                <a:latin typeface="Arial"/>
                <a:ea typeface="Arial"/>
                <a:cs typeface="Arial"/>
                <a:sym typeface="Arial"/>
              </a:rPr>
              <a:t>медицина: </a:t>
            </a:r>
            <a:r>
              <a:rPr b="0" i="0" lang="ru" sz="1500" u="sng" strike="noStrike">
                <a:solidFill>
                  <a:srgbClr val="23B883"/>
                </a:solidFill>
                <a:latin typeface="Arial"/>
                <a:ea typeface="Arial"/>
                <a:cs typeface="Arial"/>
                <a:sym typeface="Arial"/>
                <a:hlinkClick r:id="rId8">
                  <a:extLst>
                    <a:ext uri="{A12FA001-AC4F-418D-AE19-62706E023703}">
                      <ahyp:hlinkClr val="tx"/>
                    </a:ext>
                  </a:extLst>
                </a:hlinkClick>
              </a:rPr>
              <a:t>автоматическая диагностика и расшифровка результатов</a:t>
            </a:r>
            <a:endParaRPr sz="1100"/>
          </a:p>
          <a:p>
            <a:pPr indent="0" lvl="0" marL="0" marR="0" rtl="0" algn="l">
              <a:spcBef>
                <a:spcPts val="0"/>
              </a:spcBef>
              <a:spcAft>
                <a:spcPts val="0"/>
              </a:spcAft>
              <a:buNone/>
            </a:pPr>
            <a:r>
              <a:rPr b="0" i="0" lang="ru" sz="1500" u="sng" strike="noStrike">
                <a:solidFill>
                  <a:srgbClr val="23B883"/>
                </a:solidFill>
                <a:latin typeface="Arial"/>
                <a:ea typeface="Arial"/>
                <a:cs typeface="Arial"/>
                <a:sym typeface="Arial"/>
                <a:hlinkClick r:id="rId9">
                  <a:extLst>
                    <a:ext uri="{A12FA001-AC4F-418D-AE19-62706E023703}">
                      <ahyp:hlinkClr val="tx"/>
                    </a:ext>
                  </a:extLst>
                </a:hlinkClick>
              </a:rPr>
              <a:t> исследований</a:t>
            </a:r>
            <a:r>
              <a:rPr b="0" i="0" lang="ru" sz="1500">
                <a:solidFill>
                  <a:srgbClr val="000000"/>
                </a:solidFill>
                <a:latin typeface="Arial"/>
                <a:ea typeface="Arial"/>
                <a:cs typeface="Arial"/>
                <a:sym typeface="Arial"/>
              </a:rPr>
              <a:t>, </a:t>
            </a:r>
            <a:r>
              <a:rPr b="0" i="0" lang="ru" sz="1500" u="sng" strike="noStrike">
                <a:solidFill>
                  <a:srgbClr val="23B883"/>
                </a:solidFill>
                <a:latin typeface="Arial"/>
                <a:ea typeface="Arial"/>
                <a:cs typeface="Arial"/>
                <a:sym typeface="Arial"/>
                <a:hlinkClick r:id="rId10">
                  <a:extLst>
                    <a:ext uri="{A12FA001-AC4F-418D-AE19-62706E023703}">
                      <ahyp:hlinkClr val="tx"/>
                    </a:ext>
                  </a:extLst>
                </a:hlinkClick>
              </a:rPr>
              <a:t>автоматизация составления медицинских отчетов и рекомендаций пациенту</a:t>
            </a:r>
            <a:r>
              <a:rPr b="0" i="0" lang="ru" sz="1500">
                <a:solidFill>
                  <a:srgbClr val="000000"/>
                </a:solidFill>
                <a:latin typeface="Arial"/>
                <a:ea typeface="Arial"/>
                <a:cs typeface="Arial"/>
                <a:sym typeface="Arial"/>
              </a:rPr>
              <a:t>;</a:t>
            </a:r>
            <a:endParaRPr sz="1100"/>
          </a:p>
          <a:p>
            <a:pPr indent="0" lvl="0" marL="0" marR="0" rtl="0" algn="l">
              <a:spcBef>
                <a:spcPts val="0"/>
              </a:spcBef>
              <a:spcAft>
                <a:spcPts val="0"/>
              </a:spcAft>
              <a:buNone/>
            </a:pPr>
            <a:r>
              <a:t/>
            </a:r>
            <a:endParaRPr b="0" i="0" sz="1500">
              <a:solidFill>
                <a:srgbClr val="000000"/>
              </a:solidFill>
              <a:latin typeface="Arial"/>
              <a:ea typeface="Arial"/>
              <a:cs typeface="Arial"/>
              <a:sym typeface="Arial"/>
            </a:endParaRPr>
          </a:p>
          <a:p>
            <a:pPr indent="-95250" lvl="0" marL="0" marR="0" rtl="0" algn="l">
              <a:spcBef>
                <a:spcPts val="0"/>
              </a:spcBef>
              <a:spcAft>
                <a:spcPts val="0"/>
              </a:spcAft>
              <a:buClr>
                <a:srgbClr val="000000"/>
              </a:buClr>
              <a:buSzPts val="1500"/>
              <a:buFont typeface="Arial"/>
              <a:buChar char="•"/>
            </a:pPr>
            <a:r>
              <a:rPr b="0" i="0" lang="ru" sz="1500">
                <a:solidFill>
                  <a:srgbClr val="000000"/>
                </a:solidFill>
                <a:latin typeface="Arial"/>
                <a:ea typeface="Arial"/>
                <a:cs typeface="Arial"/>
                <a:sym typeface="Arial"/>
              </a:rPr>
              <a:t>транспорт: </a:t>
            </a:r>
            <a:r>
              <a:rPr b="0" i="0" lang="ru" sz="1500" u="sng" strike="noStrike">
                <a:solidFill>
                  <a:srgbClr val="23B883"/>
                </a:solidFill>
                <a:latin typeface="Arial"/>
                <a:ea typeface="Arial"/>
                <a:cs typeface="Arial"/>
                <a:sym typeface="Arial"/>
                <a:hlinkClick r:id="rId11">
                  <a:extLst>
                    <a:ext uri="{A12FA001-AC4F-418D-AE19-62706E023703}">
                      <ahyp:hlinkClr val="tx"/>
                    </a:ext>
                  </a:extLst>
                </a:hlinkClick>
              </a:rPr>
              <a:t>прогнозирование спроса, диагностика транспортных средств, маркетинговые компании</a:t>
            </a:r>
            <a:r>
              <a:rPr b="0" i="0" lang="ru" sz="1500">
                <a:solidFill>
                  <a:srgbClr val="000000"/>
                </a:solidFill>
                <a:latin typeface="Arial"/>
                <a:ea typeface="Arial"/>
                <a:cs typeface="Arial"/>
                <a:sym typeface="Arial"/>
              </a:rPr>
              <a:t>;</a:t>
            </a:r>
            <a:endParaRPr sz="1100"/>
          </a:p>
          <a:p>
            <a:pPr indent="0" lvl="0" marL="0" marR="0" rtl="0" algn="l">
              <a:spcBef>
                <a:spcPts val="0"/>
              </a:spcBef>
              <a:spcAft>
                <a:spcPts val="0"/>
              </a:spcAft>
              <a:buClr>
                <a:schemeClr val="dk1"/>
              </a:buClr>
              <a:buSzPts val="1500"/>
              <a:buFont typeface="Arial"/>
              <a:buNone/>
            </a:pPr>
            <a:r>
              <a:t/>
            </a:r>
            <a:endParaRPr b="0" i="0" sz="1500">
              <a:solidFill>
                <a:srgbClr val="000000"/>
              </a:solidFill>
              <a:latin typeface="Arial"/>
              <a:ea typeface="Arial"/>
              <a:cs typeface="Arial"/>
              <a:sym typeface="Arial"/>
            </a:endParaRPr>
          </a:p>
          <a:p>
            <a:pPr indent="-95250" lvl="0" marL="0" marR="0" rtl="0" algn="l">
              <a:spcBef>
                <a:spcPts val="0"/>
              </a:spcBef>
              <a:spcAft>
                <a:spcPts val="0"/>
              </a:spcAft>
              <a:buClr>
                <a:srgbClr val="23B883"/>
              </a:buClr>
              <a:buSzPts val="1500"/>
              <a:buFont typeface="Arial"/>
              <a:buChar char="•"/>
            </a:pPr>
            <a:r>
              <a:rPr b="0" i="0" lang="ru" sz="1500" u="sng" strike="noStrike">
                <a:solidFill>
                  <a:srgbClr val="23B883"/>
                </a:solidFill>
                <a:latin typeface="Arial"/>
                <a:ea typeface="Arial"/>
                <a:cs typeface="Arial"/>
                <a:sym typeface="Arial"/>
                <a:hlinkClick r:id="rId12">
                  <a:extLst>
                    <a:ext uri="{A12FA001-AC4F-418D-AE19-62706E023703}">
                      <ahyp:hlinkClr val="tx"/>
                    </a:ext>
                  </a:extLst>
                </a:hlinkClick>
              </a:rPr>
              <a:t>общепит</a:t>
            </a:r>
            <a:r>
              <a:rPr b="0" i="0" lang="ru" sz="1500">
                <a:solidFill>
                  <a:srgbClr val="000000"/>
                </a:solidFill>
                <a:latin typeface="Arial"/>
                <a:ea typeface="Arial"/>
                <a:cs typeface="Arial"/>
                <a:sym typeface="Arial"/>
              </a:rPr>
              <a:t>, </a:t>
            </a:r>
            <a:r>
              <a:rPr b="0" i="0" lang="ru" sz="1500" u="sng" strike="noStrike">
                <a:solidFill>
                  <a:srgbClr val="23B883"/>
                </a:solidFill>
                <a:latin typeface="Arial"/>
                <a:ea typeface="Arial"/>
                <a:cs typeface="Arial"/>
                <a:sym typeface="Arial"/>
                <a:hlinkClick r:id="rId13">
                  <a:extLst>
                    <a:ext uri="{A12FA001-AC4F-418D-AE19-62706E023703}">
                      <ahyp:hlinkClr val="tx"/>
                    </a:ext>
                  </a:extLst>
                </a:hlinkClick>
              </a:rPr>
              <a:t>телеком</a:t>
            </a:r>
            <a:r>
              <a:rPr b="0" i="0" lang="ru" sz="1500">
                <a:solidFill>
                  <a:srgbClr val="000000"/>
                </a:solidFill>
                <a:latin typeface="Arial"/>
                <a:ea typeface="Arial"/>
                <a:cs typeface="Arial"/>
                <a:sym typeface="Arial"/>
              </a:rPr>
              <a:t> </a:t>
            </a:r>
            <a:endParaRPr sz="11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82"/>
          <p:cNvSpPr txBox="1"/>
          <p:nvPr>
            <p:ph idx="1" type="body"/>
          </p:nvPr>
        </p:nvSpPr>
        <p:spPr>
          <a:xfrm>
            <a:off x="870273" y="1111724"/>
            <a:ext cx="5669700" cy="1122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700"/>
              <a:buNone/>
            </a:pPr>
            <a:r>
              <a:rPr lang="ru"/>
              <a:t>Данные</a:t>
            </a:r>
            <a:endParaRPr/>
          </a:p>
          <a:p>
            <a:pPr indent="0" lvl="0" marL="0" rtl="0" algn="l">
              <a:lnSpc>
                <a:spcPct val="100000"/>
              </a:lnSpc>
              <a:spcBef>
                <a:spcPts val="800"/>
              </a:spcBef>
              <a:spcAft>
                <a:spcPts val="0"/>
              </a:spcAft>
              <a:buSzPts val="1700"/>
              <a:buNone/>
            </a:pPr>
            <a:r>
              <a:rPr lang="ru"/>
              <a:t>- Наличие данных</a:t>
            </a:r>
            <a:endParaRPr/>
          </a:p>
          <a:p>
            <a:pPr indent="0" lvl="0" marL="0" rtl="0" algn="l">
              <a:lnSpc>
                <a:spcPct val="100000"/>
              </a:lnSpc>
              <a:spcBef>
                <a:spcPts val="800"/>
              </a:spcBef>
              <a:spcAft>
                <a:spcPts val="0"/>
              </a:spcAft>
              <a:buSzPts val="1700"/>
              <a:buNone/>
            </a:pPr>
            <a:r>
              <a:rPr lang="ru"/>
              <a:t>- Возможность доступа к ним</a:t>
            </a:r>
            <a:endParaRPr/>
          </a:p>
        </p:txBody>
      </p:sp>
      <p:sp>
        <p:nvSpPr>
          <p:cNvPr id="763" name="Google Shape;763;p82"/>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764" name="Google Shape;764;p82"/>
          <p:cNvSpPr txBox="1"/>
          <p:nvPr>
            <p:ph type="title"/>
          </p:nvPr>
        </p:nvSpPr>
        <p:spPr>
          <a:xfrm>
            <a:off x="384750" y="454600"/>
            <a:ext cx="80727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УСЛОВИЯ ПРИМЕНЕНИЯ МО</a:t>
            </a:r>
            <a:endParaRPr/>
          </a:p>
        </p:txBody>
      </p:sp>
      <p:sp>
        <p:nvSpPr>
          <p:cNvPr id="765" name="Google Shape;765;p82"/>
          <p:cNvSpPr txBox="1"/>
          <p:nvPr/>
        </p:nvSpPr>
        <p:spPr>
          <a:xfrm>
            <a:off x="870272" y="2856339"/>
            <a:ext cx="5669700" cy="884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2"/>
              </a:buClr>
              <a:buSzPts val="1700"/>
              <a:buFont typeface="Arial"/>
              <a:buNone/>
            </a:pPr>
            <a:r>
              <a:rPr lang="ru" sz="1700">
                <a:solidFill>
                  <a:schemeClr val="dk1"/>
                </a:solidFill>
                <a:latin typeface="Gill Sans"/>
                <a:ea typeface="Gill Sans"/>
                <a:cs typeface="Gill Sans"/>
                <a:sym typeface="Gill Sans"/>
              </a:rPr>
              <a:t>Ресурсы</a:t>
            </a:r>
            <a:endParaRPr sz="1100"/>
          </a:p>
          <a:p>
            <a:pPr indent="0" lvl="0" marL="0" marR="0" rtl="0" algn="l">
              <a:lnSpc>
                <a:spcPct val="100000"/>
              </a:lnSpc>
              <a:spcBef>
                <a:spcPts val="800"/>
              </a:spcBef>
              <a:spcAft>
                <a:spcPts val="0"/>
              </a:spcAft>
              <a:buClr>
                <a:schemeClr val="accent2"/>
              </a:buClr>
              <a:buSzPts val="1700"/>
              <a:buFont typeface="Arial"/>
              <a:buNone/>
            </a:pPr>
            <a:r>
              <a:rPr lang="ru" sz="1700">
                <a:solidFill>
                  <a:schemeClr val="dk1"/>
                </a:solidFill>
                <a:latin typeface="Gill Sans"/>
                <a:ea typeface="Gill Sans"/>
                <a:cs typeface="Gill Sans"/>
                <a:sym typeface="Gill Sans"/>
              </a:rPr>
              <a:t>- Вычислительные мощности</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83"/>
          <p:cNvSpPr txBox="1"/>
          <p:nvPr>
            <p:ph idx="1" type="body"/>
          </p:nvPr>
        </p:nvSpPr>
        <p:spPr>
          <a:xfrm>
            <a:off x="870273" y="1111724"/>
            <a:ext cx="5669700" cy="1122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700"/>
              <a:buNone/>
            </a:pPr>
            <a:r>
              <a:rPr lang="ru"/>
              <a:t>Специалисты</a:t>
            </a:r>
            <a:endParaRPr/>
          </a:p>
          <a:p>
            <a:pPr indent="-260350" lvl="0" marL="254000" rtl="0" algn="l">
              <a:lnSpc>
                <a:spcPct val="100000"/>
              </a:lnSpc>
              <a:spcBef>
                <a:spcPts val="800"/>
              </a:spcBef>
              <a:spcAft>
                <a:spcPts val="0"/>
              </a:spcAft>
              <a:buSzPts val="1700"/>
              <a:buFont typeface="Gill Sans"/>
              <a:buChar char="-"/>
            </a:pPr>
            <a:r>
              <a:rPr lang="ru"/>
              <a:t>Нужны ли </a:t>
            </a:r>
            <a:r>
              <a:rPr b="0" i="0" lang="ru">
                <a:solidFill>
                  <a:srgbClr val="000000"/>
                </a:solidFill>
                <a:latin typeface="Rasa"/>
                <a:ea typeface="Rasa"/>
                <a:cs typeface="Rasa"/>
                <a:sym typeface="Rasa"/>
              </a:rPr>
              <a:t>дата-саентисты?</a:t>
            </a:r>
            <a:endParaRPr b="0" i="0">
              <a:solidFill>
                <a:srgbClr val="000000"/>
              </a:solidFill>
              <a:latin typeface="Rasa"/>
              <a:ea typeface="Rasa"/>
              <a:cs typeface="Rasa"/>
              <a:sym typeface="Rasa"/>
            </a:endParaRPr>
          </a:p>
          <a:p>
            <a:pPr indent="-260350" lvl="0" marL="254000" rtl="0" algn="l">
              <a:lnSpc>
                <a:spcPct val="100000"/>
              </a:lnSpc>
              <a:spcBef>
                <a:spcPts val="800"/>
              </a:spcBef>
              <a:spcAft>
                <a:spcPts val="0"/>
              </a:spcAft>
              <a:buSzPts val="1700"/>
              <a:buFont typeface="Rasa"/>
              <a:buChar char="-"/>
            </a:pPr>
            <a:r>
              <a:rPr lang="ru">
                <a:solidFill>
                  <a:srgbClr val="000000"/>
                </a:solidFill>
                <a:latin typeface="Rasa"/>
                <a:ea typeface="Rasa"/>
                <a:cs typeface="Rasa"/>
                <a:sym typeface="Rasa"/>
              </a:rPr>
              <a:t>Понимание предметной области</a:t>
            </a:r>
            <a:endParaRPr/>
          </a:p>
        </p:txBody>
      </p:sp>
      <p:sp>
        <p:nvSpPr>
          <p:cNvPr id="771" name="Google Shape;771;p83"/>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772" name="Google Shape;772;p83"/>
          <p:cNvSpPr txBox="1"/>
          <p:nvPr>
            <p:ph type="title"/>
          </p:nvPr>
        </p:nvSpPr>
        <p:spPr>
          <a:xfrm>
            <a:off x="384750" y="454600"/>
            <a:ext cx="78612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УСЛОВИЯ ПРИМЕНЕНИЯ МО</a:t>
            </a:r>
            <a:endParaRPr/>
          </a:p>
        </p:txBody>
      </p:sp>
      <p:sp>
        <p:nvSpPr>
          <p:cNvPr id="773" name="Google Shape;773;p83"/>
          <p:cNvSpPr txBox="1"/>
          <p:nvPr/>
        </p:nvSpPr>
        <p:spPr>
          <a:xfrm>
            <a:off x="870272" y="2856339"/>
            <a:ext cx="7375800" cy="884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2"/>
              </a:buClr>
              <a:buSzPts val="1700"/>
              <a:buFont typeface="Arial"/>
              <a:buNone/>
            </a:pPr>
            <a:r>
              <a:rPr lang="ru" sz="1700">
                <a:solidFill>
                  <a:schemeClr val="dk1"/>
                </a:solidFill>
                <a:latin typeface="Gill Sans"/>
                <a:ea typeface="Gill Sans"/>
                <a:cs typeface="Gill Sans"/>
                <a:sym typeface="Gill Sans"/>
              </a:rPr>
              <a:t>Метрики</a:t>
            </a:r>
            <a:endParaRPr sz="1100"/>
          </a:p>
          <a:p>
            <a:pPr indent="-260350" lvl="0" marL="254000" marR="0" rtl="0" algn="l">
              <a:lnSpc>
                <a:spcPct val="100000"/>
              </a:lnSpc>
              <a:spcBef>
                <a:spcPts val="800"/>
              </a:spcBef>
              <a:spcAft>
                <a:spcPts val="0"/>
              </a:spcAft>
              <a:buClr>
                <a:schemeClr val="accent2"/>
              </a:buClr>
              <a:buSzPts val="1700"/>
              <a:buFont typeface="Arial"/>
              <a:buChar char="-"/>
            </a:pPr>
            <a:r>
              <a:rPr lang="ru" sz="1700">
                <a:solidFill>
                  <a:schemeClr val="dk1"/>
                </a:solidFill>
                <a:latin typeface="Gill Sans"/>
                <a:ea typeface="Gill Sans"/>
                <a:cs typeface="Gill Sans"/>
                <a:sym typeface="Gill Sans"/>
              </a:rPr>
              <a:t>Оценка качества моделей МО</a:t>
            </a:r>
            <a:endParaRPr sz="1100"/>
          </a:p>
          <a:p>
            <a:pPr indent="-260350" lvl="0" marL="254000" marR="0" rtl="0" algn="l">
              <a:lnSpc>
                <a:spcPct val="100000"/>
              </a:lnSpc>
              <a:spcBef>
                <a:spcPts val="800"/>
              </a:spcBef>
              <a:spcAft>
                <a:spcPts val="0"/>
              </a:spcAft>
              <a:buClr>
                <a:schemeClr val="accent2"/>
              </a:buClr>
              <a:buSzPts val="1700"/>
              <a:buFont typeface="Arial"/>
              <a:buChar char="-"/>
            </a:pPr>
            <a:r>
              <a:rPr b="0" i="0" lang="ru" sz="1700">
                <a:solidFill>
                  <a:srgbClr val="000000"/>
                </a:solidFill>
                <a:latin typeface="Rasa"/>
                <a:ea typeface="Rasa"/>
                <a:cs typeface="Rasa"/>
                <a:sym typeface="Rasa"/>
              </a:rPr>
              <a:t>Достижение хороших показателей на метриках МО не приводит к прорыву в бизнесе</a:t>
            </a:r>
            <a:endParaRPr sz="1700">
              <a:solidFill>
                <a:schemeClr val="dk1"/>
              </a:solidFill>
              <a:latin typeface="Gill Sans"/>
              <a:ea typeface="Gill Sans"/>
              <a:cs typeface="Gill Sans"/>
              <a:sym typeface="Gill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84"/>
          <p:cNvSpPr txBox="1"/>
          <p:nvPr>
            <p:ph idx="1" type="body"/>
          </p:nvPr>
        </p:nvSpPr>
        <p:spPr>
          <a:xfrm>
            <a:off x="384870" y="790674"/>
            <a:ext cx="4252200" cy="202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700"/>
              <a:buNone/>
            </a:pPr>
            <a:r>
              <a:rPr lang="ru"/>
              <a:t>CRISP-DM</a:t>
            </a:r>
            <a:endParaRPr/>
          </a:p>
        </p:txBody>
      </p:sp>
      <p:sp>
        <p:nvSpPr>
          <p:cNvPr id="779" name="Google Shape;779;p84"/>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780" name="Google Shape;780;p84"/>
          <p:cNvSpPr txBox="1"/>
          <p:nvPr>
            <p:ph type="title"/>
          </p:nvPr>
        </p:nvSpPr>
        <p:spPr>
          <a:xfrm>
            <a:off x="384875" y="452125"/>
            <a:ext cx="8667600" cy="277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МЕТОДОЛОГИЯ УПРАВЛЕНИЯ ПРОЕКТАМИ МО</a:t>
            </a:r>
            <a:endParaRPr/>
          </a:p>
        </p:txBody>
      </p:sp>
      <p:pic>
        <p:nvPicPr>
          <p:cNvPr id="781" name="Google Shape;781;p84"/>
          <p:cNvPicPr preferRelativeResize="0"/>
          <p:nvPr/>
        </p:nvPicPr>
        <p:blipFill rotWithShape="1">
          <a:blip r:embed="rId3">
            <a:alphaModFix/>
          </a:blip>
          <a:srcRect b="0" l="0" r="0" t="0"/>
          <a:stretch/>
        </p:blipFill>
        <p:spPr>
          <a:xfrm>
            <a:off x="2460372" y="1054232"/>
            <a:ext cx="6170468" cy="382994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85"/>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787" name="Google Shape;787;p85"/>
          <p:cNvPicPr preferRelativeResize="0"/>
          <p:nvPr/>
        </p:nvPicPr>
        <p:blipFill rotWithShape="1">
          <a:blip r:embed="rId3">
            <a:alphaModFix/>
          </a:blip>
          <a:srcRect b="0" l="0" r="0" t="0"/>
          <a:stretch/>
        </p:blipFill>
        <p:spPr>
          <a:xfrm>
            <a:off x="179127" y="121234"/>
            <a:ext cx="8920100" cy="490103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86"/>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793" name="Google Shape;793;p86"/>
          <p:cNvPicPr preferRelativeResize="0"/>
          <p:nvPr/>
        </p:nvPicPr>
        <p:blipFill rotWithShape="1">
          <a:blip r:embed="rId3">
            <a:alphaModFix/>
          </a:blip>
          <a:srcRect b="0" l="0" r="0" t="0"/>
          <a:stretch/>
        </p:blipFill>
        <p:spPr>
          <a:xfrm>
            <a:off x="1189808" y="208025"/>
            <a:ext cx="6261871" cy="482799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87"/>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799" name="Google Shape;799;p87"/>
          <p:cNvPicPr preferRelativeResize="0"/>
          <p:nvPr/>
        </p:nvPicPr>
        <p:blipFill rotWithShape="1">
          <a:blip r:embed="rId3">
            <a:alphaModFix/>
          </a:blip>
          <a:srcRect b="0" l="0" r="0" t="0"/>
          <a:stretch/>
        </p:blipFill>
        <p:spPr>
          <a:xfrm>
            <a:off x="1120823" y="14270"/>
            <a:ext cx="6817056" cy="511474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88"/>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805" name="Google Shape;805;p88"/>
          <p:cNvPicPr preferRelativeResize="0"/>
          <p:nvPr/>
        </p:nvPicPr>
        <p:blipFill rotWithShape="1">
          <a:blip r:embed="rId3">
            <a:alphaModFix/>
          </a:blip>
          <a:srcRect b="0" l="0" r="0" t="0"/>
          <a:stretch/>
        </p:blipFill>
        <p:spPr>
          <a:xfrm>
            <a:off x="79393" y="735085"/>
            <a:ext cx="8985214" cy="356111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89"/>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811" name="Google Shape;811;p89"/>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ЗАДАЧА КЛАССИФИКАЦИИ</a:t>
            </a:r>
            <a:endParaRPr/>
          </a:p>
        </p:txBody>
      </p:sp>
      <p:sp>
        <p:nvSpPr>
          <p:cNvPr id="812" name="Google Shape;812;p89"/>
          <p:cNvSpPr txBox="1"/>
          <p:nvPr/>
        </p:nvSpPr>
        <p:spPr>
          <a:xfrm>
            <a:off x="512999" y="1366308"/>
            <a:ext cx="8234100" cy="931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Задача классификации в машинном обучении — это задача отнесения объекта к одному</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из заранее определенных классов на основании его формализованных признаков. Каждый</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из объектов в этой задаче представляется в виде вектора в N-мерном пространстве, каждое</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измерение в котором представляет собой описание одного из признаков объекта.</a:t>
            </a:r>
            <a:endParaRPr sz="1100"/>
          </a:p>
        </p:txBody>
      </p:sp>
      <p:sp>
        <p:nvSpPr>
          <p:cNvPr id="813" name="Google Shape;813;p89"/>
          <p:cNvSpPr txBox="1"/>
          <p:nvPr/>
        </p:nvSpPr>
        <p:spPr>
          <a:xfrm>
            <a:off x="512999" y="2636009"/>
            <a:ext cx="8429700" cy="1146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Для обучения классификатора необходимо иметь набор объектов, для которых заранее</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определены классы.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Это множество называется обучающей выборкой, её разметка</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производится вручную, с привлечением специалистов в исследуемой области.</a:t>
            </a:r>
            <a:endParaRPr sz="11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90"/>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819" name="Google Shape;819;p90"/>
          <p:cNvSpPr txBox="1"/>
          <p:nvPr/>
        </p:nvSpPr>
        <p:spPr>
          <a:xfrm>
            <a:off x="591349" y="1083908"/>
            <a:ext cx="8344500" cy="2870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ru" sz="1400">
                <a:solidFill>
                  <a:schemeClr val="dk1"/>
                </a:solidFill>
                <a:latin typeface="Arial"/>
                <a:ea typeface="Arial"/>
                <a:cs typeface="Arial"/>
                <a:sym typeface="Arial"/>
              </a:rPr>
              <a:t>Пример</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У нас есть набор текстов, и у каждого текста есть оценка тональности.</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Алгоритм классификации может обучится на этих текстах, и в дальнейшем, обученный</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алгоритм можно использовать для другого набора текстов.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В этом случае, многомерное пространство признаков представляет собой матрица частот слов в текстах.</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Другой пример, предположим есть таблица пациентов, с медицинскими показателями</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(виды болей, различные анализы) и диагноз, который был подтвержден. В этом случае</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можно обучить алгоритм распознавать диагноз у вновь поступивших пациентов.</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7"/>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260" name="Google Shape;260;p37"/>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ТЕРМИН «МАШИННОЕ ОБУЧЕНИЕ»</a:t>
            </a:r>
            <a:endParaRPr/>
          </a:p>
        </p:txBody>
      </p:sp>
      <p:sp>
        <p:nvSpPr>
          <p:cNvPr id="261" name="Google Shape;261;p37"/>
          <p:cNvSpPr txBox="1"/>
          <p:nvPr/>
        </p:nvSpPr>
        <p:spPr>
          <a:xfrm>
            <a:off x="115502" y="1055380"/>
            <a:ext cx="8857500" cy="4594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ru" sz="1400" u="none" cap="none" strike="noStrike">
                <a:solidFill>
                  <a:schemeClr val="dk1"/>
                </a:solidFill>
                <a:latin typeface="Arial"/>
                <a:ea typeface="Arial"/>
                <a:cs typeface="Arial"/>
                <a:sym typeface="Arial"/>
              </a:rPr>
              <a:t>представлен в 1959 г. Артуром Самуэлем. </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[Машинное обучение - это] научная дисциплина, которая наделяет компьютеры способностью учиться, не будучи явно запрограммированными.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В 1997 г. Том М. Митчелл предоставил формальное определение алгоритмов, в области машинного обучения: «Говорят, что компьютерная программа учится на опыте E в отношении некоторого класса</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Задач T и показателя производительности P, если ее производительность по задачам в T , измеренная P , улучшается с опытом E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Первое приложение, которое формально классифицируется как приложение с МО и которое действительно получило широкое распространение, увидело свет еще в 1990-х годах: это был фильтр спама.</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Артур Самуэль (5 декабря 1901 — 29 июля 1990) был пионером в области компьютерных игр, искусственного интеллекта и машинного обучения.</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Его программа Checkers-playing — одна из первых самообучающихся программ в мире, и является одной</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из первых демонстраций базовых понятий искусственного интеллекта.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Том Митчелл (9 августа 1951) — американский ученый, профессор Университета Карнеги-Меллон,</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основатель первой в мире кафедры машинного обучения и автор первого учебника по этому предмету.</a:t>
            </a:r>
            <a:endParaRPr sz="11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91"/>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825" name="Google Shape;825;p91"/>
          <p:cNvSpPr txBox="1"/>
          <p:nvPr/>
        </p:nvSpPr>
        <p:spPr>
          <a:xfrm>
            <a:off x="131411" y="114505"/>
            <a:ext cx="8619900" cy="1146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ru" sz="1400">
                <a:solidFill>
                  <a:schemeClr val="dk1"/>
                </a:solidFill>
                <a:latin typeface="Arial"/>
                <a:ea typeface="Arial"/>
                <a:cs typeface="Arial"/>
                <a:sym typeface="Arial"/>
              </a:rPr>
              <a:t>Типичная задача статистического обучения </a:t>
            </a:r>
            <a:r>
              <a:rPr lang="ru" sz="1400">
                <a:solidFill>
                  <a:schemeClr val="dk1"/>
                </a:solidFill>
                <a:latin typeface="Arial"/>
                <a:ea typeface="Arial"/>
                <a:cs typeface="Arial"/>
                <a:sym typeface="Arial"/>
              </a:rPr>
              <a:t>– есть набор объектов с наблюдаемыми свойствами, и не</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наблюдаемыми свойствами.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Нужно построить алгоритм, который бы позволял вычислить ненаблюдаемые свойства при помощи наблюдаемых, при этом хотелось бы что бы алгоритм ошибался не очень часто и не очень сильно.</a:t>
            </a:r>
            <a:endParaRPr sz="1100"/>
          </a:p>
        </p:txBody>
      </p:sp>
      <p:sp>
        <p:nvSpPr>
          <p:cNvPr id="826" name="Google Shape;826;p91"/>
          <p:cNvSpPr txBox="1"/>
          <p:nvPr/>
        </p:nvSpPr>
        <p:spPr>
          <a:xfrm>
            <a:off x="83411" y="1195509"/>
            <a:ext cx="8977200" cy="394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ru" sz="1400">
                <a:solidFill>
                  <a:schemeClr val="dk1"/>
                </a:solidFill>
                <a:latin typeface="Arial"/>
                <a:ea typeface="Arial"/>
                <a:cs typeface="Arial"/>
                <a:sym typeface="Arial"/>
              </a:rPr>
              <a:t>Классификаторы основанные на таблице частот.</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1. ZeroR (алгоритм строит таблицу частот и выбирает максимальную частоту).</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2. OneR (Алгоритм строит таблицу частот и строит одно правило для каждой класса. Выбирает правило,</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которое дает минимальную ошибку. Это правило применяется для всего датасета)</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3. Naive Bayesian</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4. Decision Tree (Алгоритм разбивает датасет на все меньшие куски данных, формируя тем самым дерево).</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ru" sz="1400">
                <a:solidFill>
                  <a:schemeClr val="dk1"/>
                </a:solidFill>
                <a:latin typeface="Arial"/>
                <a:ea typeface="Arial"/>
                <a:cs typeface="Arial"/>
                <a:sym typeface="Arial"/>
              </a:rPr>
              <a:t>Классификаторы основанные на ковариационной матрице</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1. Линейный дискриминационный анализ (Linear Discriminant Analysis)</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2. Логистическая регрессия (Logistic Regression)</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ru" sz="1400">
                <a:solidFill>
                  <a:schemeClr val="dk1"/>
                </a:solidFill>
                <a:latin typeface="Arial"/>
                <a:ea typeface="Arial"/>
                <a:cs typeface="Arial"/>
                <a:sym typeface="Arial"/>
              </a:rPr>
              <a:t>Классификатор основанный на функции сходства</a:t>
            </a:r>
            <a:endParaRPr sz="1100"/>
          </a:p>
          <a:p>
            <a:pPr indent="-254000" lvl="0" marL="254000" marR="0" rtl="0" algn="l">
              <a:spcBef>
                <a:spcPts val="0"/>
              </a:spcBef>
              <a:spcAft>
                <a:spcPts val="0"/>
              </a:spcAft>
              <a:buClr>
                <a:schemeClr val="dk1"/>
              </a:buClr>
              <a:buSzPts val="1400"/>
              <a:buFont typeface="Arial"/>
              <a:buAutoNum type="arabicPeriod"/>
            </a:pPr>
            <a:r>
              <a:rPr lang="ru" sz="1400">
                <a:solidFill>
                  <a:schemeClr val="dk1"/>
                </a:solidFill>
                <a:latin typeface="Arial"/>
                <a:ea typeface="Arial"/>
                <a:cs typeface="Arial"/>
                <a:sym typeface="Arial"/>
              </a:rPr>
              <a:t>Метод ближайших соседей (K Nearest Neighbors)</a:t>
            </a:r>
            <a:endParaRPr sz="1100"/>
          </a:p>
          <a:p>
            <a:pPr indent="-165100" lvl="0" marL="25400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ru" sz="1400">
                <a:solidFill>
                  <a:schemeClr val="dk1"/>
                </a:solidFill>
                <a:latin typeface="Arial"/>
                <a:ea typeface="Arial"/>
                <a:cs typeface="Arial"/>
                <a:sym typeface="Arial"/>
              </a:rPr>
              <a:t>Другие</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1. Нейронные сети.</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2. Метод опорных векторов (Support Vector Machine)</a:t>
            </a:r>
            <a:endParaRPr sz="11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92"/>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832" name="Google Shape;832;p92"/>
          <p:cNvPicPr preferRelativeResize="0"/>
          <p:nvPr/>
        </p:nvPicPr>
        <p:blipFill rotWithShape="1">
          <a:blip r:embed="rId3">
            <a:alphaModFix/>
          </a:blip>
          <a:srcRect b="0" l="0" r="0" t="0"/>
          <a:stretch/>
        </p:blipFill>
        <p:spPr>
          <a:xfrm>
            <a:off x="175692" y="150769"/>
            <a:ext cx="5051554" cy="4841961"/>
          </a:xfrm>
          <a:prstGeom prst="rect">
            <a:avLst/>
          </a:prstGeom>
          <a:noFill/>
          <a:ln>
            <a:noFill/>
          </a:ln>
        </p:spPr>
      </p:pic>
      <p:sp>
        <p:nvSpPr>
          <p:cNvPr id="833" name="Google Shape;833;p92"/>
          <p:cNvSpPr txBox="1"/>
          <p:nvPr/>
        </p:nvSpPr>
        <p:spPr>
          <a:xfrm>
            <a:off x="5227247" y="939407"/>
            <a:ext cx="3741000" cy="2439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Бинарная классификация:</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разделение на два класса: </a:t>
            </a:r>
            <a:endParaRPr sz="1100"/>
          </a:p>
          <a:p>
            <a:pPr indent="-215900" lvl="0" marL="215900" marR="0" rtl="0" algn="l">
              <a:spcBef>
                <a:spcPts val="0"/>
              </a:spcBef>
              <a:spcAft>
                <a:spcPts val="0"/>
              </a:spcAft>
              <a:buClr>
                <a:schemeClr val="dk1"/>
              </a:buClr>
              <a:buSzPts val="1400"/>
              <a:buFont typeface="Arial"/>
              <a:buChar char="•"/>
            </a:pPr>
            <a:r>
              <a:rPr lang="ru" sz="1400">
                <a:solidFill>
                  <a:schemeClr val="dk1"/>
                </a:solidFill>
                <a:latin typeface="Arial"/>
                <a:ea typeface="Arial"/>
                <a:cs typeface="Arial"/>
                <a:sym typeface="Arial"/>
              </a:rPr>
              <a:t>Да или Нет</a:t>
            </a:r>
            <a:endParaRPr sz="1100"/>
          </a:p>
          <a:p>
            <a:pPr indent="-215900" lvl="0" marL="215900" marR="0" rtl="0" algn="l">
              <a:spcBef>
                <a:spcPts val="0"/>
              </a:spcBef>
              <a:spcAft>
                <a:spcPts val="0"/>
              </a:spcAft>
              <a:buClr>
                <a:schemeClr val="dk1"/>
              </a:buClr>
              <a:buSzPts val="1400"/>
              <a:buFont typeface="Arial"/>
              <a:buChar char="•"/>
            </a:pPr>
            <a:r>
              <a:rPr lang="ru" sz="1400">
                <a:solidFill>
                  <a:schemeClr val="dk1"/>
                </a:solidFill>
                <a:latin typeface="Arial"/>
                <a:ea typeface="Arial"/>
                <a:cs typeface="Arial"/>
                <a:sym typeface="Arial"/>
              </a:rPr>
              <a:t>Болен или Здоров</a:t>
            </a:r>
            <a:endParaRPr sz="1100"/>
          </a:p>
          <a:p>
            <a:pPr indent="-215900" lvl="0" marL="215900" marR="0" rtl="0" algn="l">
              <a:spcBef>
                <a:spcPts val="0"/>
              </a:spcBef>
              <a:spcAft>
                <a:spcPts val="0"/>
              </a:spcAft>
              <a:buClr>
                <a:schemeClr val="dk1"/>
              </a:buClr>
              <a:buSzPts val="1400"/>
              <a:buFont typeface="Arial"/>
              <a:buChar char="•"/>
            </a:pPr>
            <a:r>
              <a:rPr lang="ru" sz="1400">
                <a:solidFill>
                  <a:schemeClr val="dk1"/>
                </a:solidFill>
                <a:latin typeface="Arial"/>
                <a:ea typeface="Arial"/>
                <a:cs typeface="Arial"/>
                <a:sym typeface="Arial"/>
              </a:rPr>
              <a:t>Дерево или Не дерево</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Многоклассовая классификация:</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 Из какого сорта винограда сделано вино?</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 На какую тему статья?</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 Какая марка машины на фотографии?</a:t>
            </a:r>
            <a:endParaRPr sz="11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93"/>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839" name="Google Shape;839;p93"/>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ЗАДАЧА РЕГРЕССИИ</a:t>
            </a:r>
            <a:endParaRPr/>
          </a:p>
        </p:txBody>
      </p:sp>
      <p:sp>
        <p:nvSpPr>
          <p:cNvPr id="840" name="Google Shape;840;p93"/>
          <p:cNvSpPr txBox="1"/>
          <p:nvPr/>
        </p:nvSpPr>
        <p:spPr>
          <a:xfrm>
            <a:off x="512999" y="1342402"/>
            <a:ext cx="82752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задача регрессии состоит в том, чтобы на основании различных признаков предсказать вещественный ответ, т.е. для каждого объекта нужно предсказать число.</a:t>
            </a:r>
            <a:endParaRPr sz="1100"/>
          </a:p>
        </p:txBody>
      </p:sp>
      <p:sp>
        <p:nvSpPr>
          <p:cNvPr id="841" name="Google Shape;841;p93"/>
          <p:cNvSpPr txBox="1"/>
          <p:nvPr/>
        </p:nvSpPr>
        <p:spPr>
          <a:xfrm>
            <a:off x="450374" y="2534582"/>
            <a:ext cx="8314800" cy="2008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Для задачи регрессии.</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данные представлены в виде таблицы</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каждая строка — объект</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столбцы — признаки объектов (все объекты описываются одним и тем же набором признаков, но значения признаков у каждого объекта свои). </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столбец – с целевой переменной (англ. target), то есть той, что будем предсказывать</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ЗЫ В задаче классификации  также имеется отдельный столбец с классами объектов. Этот столбец и будет целевой переменной для классификации</a:t>
            </a:r>
            <a:endParaRPr sz="11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94"/>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847" name="Google Shape;847;p94"/>
          <p:cNvSpPr txBox="1"/>
          <p:nvPr/>
        </p:nvSpPr>
        <p:spPr>
          <a:xfrm>
            <a:off x="427085" y="493769"/>
            <a:ext cx="8188500" cy="2870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предсказание спроса на товар  - нужно предсказать, какое количество единиц товара потребуется в торговой точке в определенный промежуток времени, например в конкретную неделю.</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предсказание стоимости квартиры (стоимость в рублях — числовая величина).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предсказание возраста человека по фотографии (возраст — число).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ru" sz="1400">
                <a:solidFill>
                  <a:schemeClr val="dk1"/>
                </a:solidFill>
                <a:latin typeface="Arial"/>
                <a:ea typeface="Arial"/>
                <a:cs typeface="Arial"/>
                <a:sym typeface="Arial"/>
              </a:rPr>
              <a:t>Отличие задачи классификации от задачи регрессии выглядит незначительным и в принципе действительно таковым является.</a:t>
            </a:r>
            <a:endParaRPr sz="1100"/>
          </a:p>
          <a:p>
            <a:pPr indent="0" lvl="0" marL="0" marR="0" rtl="0" algn="l">
              <a:spcBef>
                <a:spcPts val="0"/>
              </a:spcBef>
              <a:spcAft>
                <a:spcPts val="0"/>
              </a:spcAft>
              <a:buNone/>
            </a:pPr>
            <a:r>
              <a:t/>
            </a:r>
            <a:endParaRPr b="1" sz="1400">
              <a:solidFill>
                <a:schemeClr val="dk1"/>
              </a:solidFill>
              <a:latin typeface="Arial"/>
              <a:ea typeface="Arial"/>
              <a:cs typeface="Arial"/>
              <a:sym typeface="Arial"/>
            </a:endParaRPr>
          </a:p>
          <a:p>
            <a:pPr indent="0" lvl="0" marL="0" marR="0" rtl="0" algn="l">
              <a:spcBef>
                <a:spcPts val="0"/>
              </a:spcBef>
              <a:spcAft>
                <a:spcPts val="0"/>
              </a:spcAft>
              <a:buNone/>
            </a:pPr>
            <a:r>
              <a:rPr b="1" lang="ru" sz="1400">
                <a:solidFill>
                  <a:schemeClr val="dk1"/>
                </a:solidFill>
                <a:latin typeface="Arial"/>
                <a:ea typeface="Arial"/>
                <a:cs typeface="Arial"/>
                <a:sym typeface="Arial"/>
              </a:rPr>
              <a:t>Алгоритмы предсказания и обучения будут работать по-разному для этих двух задач.</a:t>
            </a:r>
            <a:endParaRPr sz="11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95"/>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853" name="Google Shape;853;p95"/>
          <p:cNvPicPr preferRelativeResize="0"/>
          <p:nvPr/>
        </p:nvPicPr>
        <p:blipFill rotWithShape="1">
          <a:blip r:embed="rId3">
            <a:alphaModFix/>
          </a:blip>
          <a:srcRect b="0" l="0" r="0" t="0"/>
          <a:stretch/>
        </p:blipFill>
        <p:spPr>
          <a:xfrm>
            <a:off x="152771" y="120601"/>
            <a:ext cx="7790225" cy="2799000"/>
          </a:xfrm>
          <a:prstGeom prst="rect">
            <a:avLst/>
          </a:prstGeom>
          <a:noFill/>
          <a:ln>
            <a:noFill/>
          </a:ln>
        </p:spPr>
      </p:pic>
      <p:sp>
        <p:nvSpPr>
          <p:cNvPr id="854" name="Google Shape;854;p95"/>
          <p:cNvSpPr txBox="1"/>
          <p:nvPr/>
        </p:nvSpPr>
        <p:spPr>
          <a:xfrm>
            <a:off x="261878" y="3075565"/>
            <a:ext cx="80622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признаки: площадь, число комнат, этаж и число лет с последнего ремонта,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целевая переменная — стоимость квартиры. </a:t>
            </a:r>
            <a:endParaRPr sz="1100"/>
          </a:p>
        </p:txBody>
      </p:sp>
      <p:sp>
        <p:nvSpPr>
          <p:cNvPr id="855" name="Google Shape;855;p95"/>
          <p:cNvSpPr txBox="1"/>
          <p:nvPr/>
        </p:nvSpPr>
        <p:spPr>
          <a:xfrm>
            <a:off x="1667276" y="4156730"/>
            <a:ext cx="61395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ru" sz="2100">
                <a:solidFill>
                  <a:schemeClr val="dk1"/>
                </a:solidFill>
                <a:latin typeface="Arial"/>
                <a:ea typeface="Arial"/>
                <a:cs typeface="Arial"/>
                <a:sym typeface="Arial"/>
              </a:rPr>
              <a:t>Компьютер видит данные как набор чисел, не зная, что за этими числами стоит.</a:t>
            </a:r>
            <a:endParaRPr sz="11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96"/>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861" name="Google Shape;861;p96"/>
          <p:cNvPicPr preferRelativeResize="0"/>
          <p:nvPr/>
        </p:nvPicPr>
        <p:blipFill rotWithShape="1">
          <a:blip r:embed="rId3">
            <a:alphaModFix/>
          </a:blip>
          <a:srcRect b="0" l="0" r="0" t="0"/>
          <a:stretch/>
        </p:blipFill>
        <p:spPr>
          <a:xfrm>
            <a:off x="426634" y="179387"/>
            <a:ext cx="8255190" cy="3053644"/>
          </a:xfrm>
          <a:prstGeom prst="rect">
            <a:avLst/>
          </a:prstGeom>
          <a:noFill/>
          <a:ln>
            <a:noFill/>
          </a:ln>
        </p:spPr>
      </p:pic>
      <p:sp>
        <p:nvSpPr>
          <p:cNvPr id="862" name="Google Shape;862;p96"/>
          <p:cNvSpPr txBox="1"/>
          <p:nvPr/>
        </p:nvSpPr>
        <p:spPr>
          <a:xfrm>
            <a:off x="290541" y="3093495"/>
            <a:ext cx="8641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Модель. Стоимость квартиры = средней стоимости квартир в выборке.</a:t>
            </a:r>
            <a:endParaRPr sz="1100"/>
          </a:p>
        </p:txBody>
      </p:sp>
      <p:sp>
        <p:nvSpPr>
          <p:cNvPr id="863" name="Google Shape;863;p96"/>
          <p:cNvSpPr txBox="1"/>
          <p:nvPr/>
        </p:nvSpPr>
        <p:spPr>
          <a:xfrm>
            <a:off x="353167" y="3716461"/>
            <a:ext cx="8085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Модель – рабочая, но бесполезна</a:t>
            </a:r>
            <a:endParaRPr sz="1100"/>
          </a:p>
        </p:txBody>
      </p:sp>
      <p:sp>
        <p:nvSpPr>
          <p:cNvPr id="864" name="Google Shape;864;p96"/>
          <p:cNvSpPr txBox="1"/>
          <p:nvPr/>
        </p:nvSpPr>
        <p:spPr>
          <a:xfrm>
            <a:off x="353167" y="4269197"/>
            <a:ext cx="78846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можно использовать в качестве базового решения, бейзлайна (англ. baseline): более сложный алгоритм не должен делать предсказания хуже, чем базовое решение.</a:t>
            </a:r>
            <a:endParaRPr sz="11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97"/>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870" name="Google Shape;870;p97"/>
          <p:cNvPicPr preferRelativeResize="0"/>
          <p:nvPr/>
        </p:nvPicPr>
        <p:blipFill rotWithShape="1">
          <a:blip r:embed="rId3">
            <a:alphaModFix/>
          </a:blip>
          <a:srcRect b="0" l="0" r="0" t="0"/>
          <a:stretch/>
        </p:blipFill>
        <p:spPr>
          <a:xfrm>
            <a:off x="117712" y="131736"/>
            <a:ext cx="5036022" cy="2078823"/>
          </a:xfrm>
          <a:prstGeom prst="rect">
            <a:avLst/>
          </a:prstGeom>
          <a:noFill/>
          <a:ln>
            <a:noFill/>
          </a:ln>
        </p:spPr>
      </p:pic>
      <p:pic>
        <p:nvPicPr>
          <p:cNvPr id="871" name="Google Shape;871;p97"/>
          <p:cNvPicPr preferRelativeResize="0"/>
          <p:nvPr/>
        </p:nvPicPr>
        <p:blipFill rotWithShape="1">
          <a:blip r:embed="rId4">
            <a:alphaModFix/>
          </a:blip>
          <a:srcRect b="0" l="0" r="0" t="0"/>
          <a:stretch/>
        </p:blipFill>
        <p:spPr>
          <a:xfrm>
            <a:off x="3193576" y="2434064"/>
            <a:ext cx="5344103" cy="249998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98"/>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877" name="Google Shape;877;p98"/>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КЛАСТЕРИЗАЦИЯ</a:t>
            </a:r>
            <a:endParaRPr/>
          </a:p>
        </p:txBody>
      </p:sp>
      <p:sp>
        <p:nvSpPr>
          <p:cNvPr id="878" name="Google Shape;878;p98"/>
          <p:cNvSpPr txBox="1"/>
          <p:nvPr/>
        </p:nvSpPr>
        <p:spPr>
          <a:xfrm>
            <a:off x="692986" y="1080058"/>
            <a:ext cx="7774800" cy="931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Кластеризация – это разбиение элементов некоторого множества на группы на основе</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их схожести. Задача кластеризации состоит в разбиении объектов из X на несколько</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подмножеств (кластеров), в которых объекты более схожи между собой, чем с</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объектами из других кластеров.</a:t>
            </a:r>
            <a:endParaRPr sz="1100"/>
          </a:p>
        </p:txBody>
      </p:sp>
      <p:pic>
        <p:nvPicPr>
          <p:cNvPr id="879" name="Google Shape;879;p98"/>
          <p:cNvPicPr preferRelativeResize="0"/>
          <p:nvPr/>
        </p:nvPicPr>
        <p:blipFill rotWithShape="1">
          <a:blip r:embed="rId3">
            <a:alphaModFix/>
          </a:blip>
          <a:srcRect b="0" l="0" r="0" t="0"/>
          <a:stretch/>
        </p:blipFill>
        <p:spPr>
          <a:xfrm>
            <a:off x="1141631" y="2067831"/>
            <a:ext cx="6622367" cy="278204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99"/>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885" name="Google Shape;885;p99"/>
          <p:cNvSpPr txBox="1"/>
          <p:nvPr/>
        </p:nvSpPr>
        <p:spPr>
          <a:xfrm>
            <a:off x="294646" y="236520"/>
            <a:ext cx="8296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Процедура кластеризации – зависит от меры сходства или не сходства.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Такие меры выражаются виде функций расстояний, выраженных в виде той или иной функции.</a:t>
            </a:r>
            <a:endParaRPr sz="1100"/>
          </a:p>
        </p:txBody>
      </p:sp>
      <p:pic>
        <p:nvPicPr>
          <p:cNvPr id="886" name="Google Shape;886;p99"/>
          <p:cNvPicPr preferRelativeResize="0"/>
          <p:nvPr/>
        </p:nvPicPr>
        <p:blipFill rotWithShape="1">
          <a:blip r:embed="rId3">
            <a:alphaModFix/>
          </a:blip>
          <a:srcRect b="0" l="0" r="0" t="0"/>
          <a:stretch/>
        </p:blipFill>
        <p:spPr>
          <a:xfrm>
            <a:off x="259322" y="911834"/>
            <a:ext cx="3952719" cy="2568070"/>
          </a:xfrm>
          <a:prstGeom prst="rect">
            <a:avLst/>
          </a:prstGeom>
          <a:noFill/>
          <a:ln>
            <a:noFill/>
          </a:ln>
        </p:spPr>
      </p:pic>
      <p:pic>
        <p:nvPicPr>
          <p:cNvPr id="887" name="Google Shape;887;p99"/>
          <p:cNvPicPr preferRelativeResize="0"/>
          <p:nvPr/>
        </p:nvPicPr>
        <p:blipFill rotWithShape="1">
          <a:blip r:embed="rId4">
            <a:alphaModFix/>
          </a:blip>
          <a:srcRect b="0" l="0" r="0" t="0"/>
          <a:stretch/>
        </p:blipFill>
        <p:spPr>
          <a:xfrm>
            <a:off x="4694297" y="2098343"/>
            <a:ext cx="3672831" cy="264766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00"/>
          <p:cNvSpPr txBox="1"/>
          <p:nvPr>
            <p:ph type="title"/>
          </p:nvPr>
        </p:nvSpPr>
        <p:spPr>
          <a:xfrm>
            <a:off x="384750" y="454600"/>
            <a:ext cx="8233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ПРИМЕНЕНИЕ КЛАСТЕРНОГО АНАЛИЗА</a:t>
            </a:r>
            <a:endParaRPr/>
          </a:p>
        </p:txBody>
      </p:sp>
      <p:sp>
        <p:nvSpPr>
          <p:cNvPr id="893" name="Google Shape;893;p100"/>
          <p:cNvSpPr txBox="1"/>
          <p:nvPr/>
        </p:nvSpPr>
        <p:spPr>
          <a:xfrm>
            <a:off x="447627" y="1041874"/>
            <a:ext cx="5996700" cy="3517200"/>
          </a:xfrm>
          <a:prstGeom prst="rect">
            <a:avLst/>
          </a:prstGeom>
          <a:noFill/>
          <a:ln>
            <a:noFill/>
          </a:ln>
        </p:spPr>
        <p:txBody>
          <a:bodyPr anchorCtr="0" anchor="t" bIns="34275" lIns="68575" spcFirstLastPara="1" rIns="68575" wrap="square" tIns="34275">
            <a:spAutoFit/>
          </a:bodyPr>
          <a:lstStyle/>
          <a:p>
            <a:pPr indent="-254000" lvl="0" marL="254000" marR="0" rtl="0" algn="l">
              <a:spcBef>
                <a:spcPts val="0"/>
              </a:spcBef>
              <a:spcAft>
                <a:spcPts val="0"/>
              </a:spcAft>
              <a:buClr>
                <a:schemeClr val="dk1"/>
              </a:buClr>
              <a:buSzPts val="1400"/>
              <a:buFont typeface="Arial"/>
              <a:buAutoNum type="arabicPeriod"/>
            </a:pPr>
            <a:r>
              <a:rPr lang="ru" sz="1400">
                <a:solidFill>
                  <a:schemeClr val="dk1"/>
                </a:solidFill>
                <a:latin typeface="Arial"/>
                <a:ea typeface="Arial"/>
                <a:cs typeface="Arial"/>
                <a:sym typeface="Arial"/>
              </a:rPr>
              <a:t>Статистика </a:t>
            </a:r>
            <a:endParaRPr sz="1100"/>
          </a:p>
          <a:p>
            <a:pPr indent="-254000" lvl="0" marL="254000" marR="0" rtl="0" algn="l">
              <a:spcBef>
                <a:spcPts val="0"/>
              </a:spcBef>
              <a:spcAft>
                <a:spcPts val="0"/>
              </a:spcAft>
              <a:buClr>
                <a:schemeClr val="dk1"/>
              </a:buClr>
              <a:buSzPts val="1400"/>
              <a:buFont typeface="Arial"/>
              <a:buAutoNum type="arabicPeriod"/>
            </a:pPr>
            <a:r>
              <a:rPr lang="ru" sz="1400">
                <a:solidFill>
                  <a:schemeClr val="dk1"/>
                </a:solidFill>
                <a:latin typeface="Arial"/>
                <a:ea typeface="Arial"/>
                <a:cs typeface="Arial"/>
                <a:sym typeface="Arial"/>
              </a:rPr>
              <a:t>Распознавание образов </a:t>
            </a:r>
            <a:endParaRPr sz="1100"/>
          </a:p>
          <a:p>
            <a:pPr indent="-254000" lvl="0" marL="254000" marR="0" rtl="0" algn="l">
              <a:spcBef>
                <a:spcPts val="0"/>
              </a:spcBef>
              <a:spcAft>
                <a:spcPts val="0"/>
              </a:spcAft>
              <a:buClr>
                <a:schemeClr val="dk1"/>
              </a:buClr>
              <a:buSzPts val="1400"/>
              <a:buFont typeface="Arial"/>
              <a:buAutoNum type="arabicPeriod"/>
            </a:pPr>
            <a:r>
              <a:rPr lang="ru" sz="1400">
                <a:solidFill>
                  <a:schemeClr val="dk1"/>
                </a:solidFill>
                <a:latin typeface="Arial"/>
                <a:ea typeface="Arial"/>
                <a:cs typeface="Arial"/>
                <a:sym typeface="Arial"/>
              </a:rPr>
              <a:t>Финансовая математика </a:t>
            </a:r>
            <a:endParaRPr sz="1100"/>
          </a:p>
          <a:p>
            <a:pPr indent="-254000" lvl="0" marL="254000" marR="0" rtl="0" algn="l">
              <a:spcBef>
                <a:spcPts val="0"/>
              </a:spcBef>
              <a:spcAft>
                <a:spcPts val="0"/>
              </a:spcAft>
              <a:buClr>
                <a:schemeClr val="dk1"/>
              </a:buClr>
              <a:buSzPts val="1400"/>
              <a:buFont typeface="Arial"/>
              <a:buAutoNum type="arabicPeriod"/>
            </a:pPr>
            <a:r>
              <a:rPr lang="ru" sz="1400">
                <a:solidFill>
                  <a:schemeClr val="dk1"/>
                </a:solidFill>
                <a:latin typeface="Arial"/>
                <a:ea typeface="Arial"/>
                <a:cs typeface="Arial"/>
                <a:sym typeface="Arial"/>
              </a:rPr>
              <a:t>Автоматическая классификация в различных областях науки (например, в археологи, биологии (кластеризация видов животных и растений)) </a:t>
            </a:r>
            <a:endParaRPr sz="1100"/>
          </a:p>
          <a:p>
            <a:pPr indent="-254000" lvl="0" marL="254000" marR="0" rtl="0" algn="l">
              <a:spcBef>
                <a:spcPts val="0"/>
              </a:spcBef>
              <a:spcAft>
                <a:spcPts val="0"/>
              </a:spcAft>
              <a:buClr>
                <a:schemeClr val="dk1"/>
              </a:buClr>
              <a:buSzPts val="1400"/>
              <a:buFont typeface="Arial"/>
              <a:buAutoNum type="arabicPeriod"/>
            </a:pPr>
            <a:r>
              <a:rPr lang="ru" sz="1400">
                <a:solidFill>
                  <a:schemeClr val="dk1"/>
                </a:solidFill>
                <a:latin typeface="Arial"/>
                <a:ea typeface="Arial"/>
                <a:cs typeface="Arial"/>
                <a:sym typeface="Arial"/>
              </a:rPr>
              <a:t> Маркетинг. Маркетологи выделяют группы с целью оптимизации рекламной деятельности, оптимизации логистической деятельности. </a:t>
            </a:r>
            <a:endParaRPr sz="1100"/>
          </a:p>
          <a:p>
            <a:pPr indent="-254000" lvl="0" marL="254000" marR="0" rtl="0" algn="l">
              <a:spcBef>
                <a:spcPts val="0"/>
              </a:spcBef>
              <a:spcAft>
                <a:spcPts val="0"/>
              </a:spcAft>
              <a:buClr>
                <a:schemeClr val="dk1"/>
              </a:buClr>
              <a:buSzPts val="1400"/>
              <a:buFont typeface="Arial"/>
              <a:buAutoNum type="arabicPeriod"/>
            </a:pPr>
            <a:r>
              <a:rPr lang="ru" sz="1400">
                <a:solidFill>
                  <a:schemeClr val="dk1"/>
                </a:solidFill>
                <a:latin typeface="Arial"/>
                <a:ea typeface="Arial"/>
                <a:cs typeface="Arial"/>
                <a:sym typeface="Arial"/>
              </a:rPr>
              <a:t>Исследование свойств ДНК </a:t>
            </a:r>
            <a:endParaRPr sz="1100"/>
          </a:p>
          <a:p>
            <a:pPr indent="-254000" lvl="0" marL="254000" marR="0" rtl="0" algn="l">
              <a:spcBef>
                <a:spcPts val="0"/>
              </a:spcBef>
              <a:spcAft>
                <a:spcPts val="0"/>
              </a:spcAft>
              <a:buClr>
                <a:schemeClr val="dk1"/>
              </a:buClr>
              <a:buSzPts val="1400"/>
              <a:buFont typeface="Arial"/>
              <a:buAutoNum type="arabicPeriod"/>
            </a:pPr>
            <a:r>
              <a:rPr lang="ru" sz="1400">
                <a:solidFill>
                  <a:schemeClr val="dk1"/>
                </a:solidFill>
                <a:latin typeface="Arial"/>
                <a:ea typeface="Arial"/>
                <a:cs typeface="Arial"/>
                <a:sym typeface="Arial"/>
              </a:rPr>
              <a:t>Страхование (цель выделения групп населения и соотнесение групп с геогрф. расположением, заработком, семейным статусом и другой..) </a:t>
            </a:r>
            <a:endParaRPr sz="1100"/>
          </a:p>
          <a:p>
            <a:pPr indent="-254000" lvl="0" marL="254000" marR="0" rtl="0" algn="l">
              <a:spcBef>
                <a:spcPts val="0"/>
              </a:spcBef>
              <a:spcAft>
                <a:spcPts val="0"/>
              </a:spcAft>
              <a:buClr>
                <a:schemeClr val="dk1"/>
              </a:buClr>
              <a:buSzPts val="1400"/>
              <a:buFont typeface="Arial"/>
              <a:buAutoNum type="arabicPeriod"/>
            </a:pPr>
            <a:r>
              <a:rPr lang="ru" sz="1400">
                <a:solidFill>
                  <a:schemeClr val="dk1"/>
                </a:solidFill>
                <a:latin typeface="Arial"/>
                <a:ea typeface="Arial"/>
                <a:cs typeface="Arial"/>
                <a:sym typeface="Arial"/>
              </a:rPr>
              <a:t> Городское планирование. </a:t>
            </a:r>
            <a:endParaRPr sz="1100"/>
          </a:p>
          <a:p>
            <a:pPr indent="-254000" lvl="0" marL="254000" marR="0" rtl="0" algn="l">
              <a:spcBef>
                <a:spcPts val="0"/>
              </a:spcBef>
              <a:spcAft>
                <a:spcPts val="0"/>
              </a:spcAft>
              <a:buClr>
                <a:schemeClr val="dk1"/>
              </a:buClr>
              <a:buSzPts val="1400"/>
              <a:buFont typeface="Arial"/>
              <a:buAutoNum type="arabicPeriod"/>
            </a:pPr>
            <a:r>
              <a:rPr lang="ru" sz="1400">
                <a:solidFill>
                  <a:schemeClr val="dk1"/>
                </a:solidFill>
                <a:latin typeface="Arial"/>
                <a:ea typeface="Arial"/>
                <a:cs typeface="Arial"/>
                <a:sym typeface="Arial"/>
              </a:rPr>
              <a:t>Финансовое планирование города, района….</a:t>
            </a:r>
            <a:endParaRPr sz="1100"/>
          </a:p>
          <a:p>
            <a:pPr indent="-254000" lvl="0" marL="254000" marR="0" rtl="0" algn="l">
              <a:spcBef>
                <a:spcPts val="0"/>
              </a:spcBef>
              <a:spcAft>
                <a:spcPts val="0"/>
              </a:spcAft>
              <a:buClr>
                <a:schemeClr val="dk1"/>
              </a:buClr>
              <a:buSzPts val="1400"/>
              <a:buFont typeface="Arial"/>
              <a:buAutoNum type="arabicPeriod"/>
            </a:pPr>
            <a:r>
              <a:rPr lang="ru" sz="1400">
                <a:solidFill>
                  <a:schemeClr val="dk1"/>
                </a:solidFill>
                <a:latin typeface="Arial"/>
                <a:ea typeface="Arial"/>
                <a:cs typeface="Arial"/>
                <a:sym typeface="Arial"/>
              </a:rPr>
              <a:t>Социологические исследования.</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80000"/>
          </a:schemeClr>
        </a:solidFill>
      </p:bgPr>
    </p:bg>
    <p:spTree>
      <p:nvGrpSpPr>
        <p:cNvPr id="265" name="Shape 265"/>
        <p:cNvGrpSpPr/>
        <p:nvPr/>
      </p:nvGrpSpPr>
      <p:grpSpPr>
        <a:xfrm>
          <a:off x="0" y="0"/>
          <a:ext cx="0" cy="0"/>
          <a:chOff x="0" y="0"/>
          <a:chExt cx="0" cy="0"/>
        </a:xfrm>
      </p:grpSpPr>
      <p:sp>
        <p:nvSpPr>
          <p:cNvPr id="266" name="Google Shape;266;p38"/>
          <p:cNvSpPr txBox="1"/>
          <p:nvPr>
            <p:ph type="title"/>
          </p:nvPr>
        </p:nvSpPr>
        <p:spPr>
          <a:xfrm>
            <a:off x="233775" y="307500"/>
            <a:ext cx="6390600" cy="456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2100"/>
              <a:buFont typeface="Gill Sans"/>
              <a:buNone/>
            </a:pPr>
            <a:r>
              <a:rPr lang="ru">
                <a:solidFill>
                  <a:schemeClr val="dk1"/>
                </a:solidFill>
              </a:rPr>
              <a:t>ЭТАПЫ РАЗВИТИЯ ИИ И МАШИННОГО ОБУЧЕНИЯ</a:t>
            </a:r>
            <a:endParaRPr>
              <a:solidFill>
                <a:schemeClr val="dk1"/>
              </a:solidFill>
            </a:endParaRPr>
          </a:p>
        </p:txBody>
      </p:sp>
      <p:sp>
        <p:nvSpPr>
          <p:cNvPr id="267" name="Google Shape;267;p38"/>
          <p:cNvSpPr/>
          <p:nvPr/>
        </p:nvSpPr>
        <p:spPr>
          <a:xfrm>
            <a:off x="457200" y="962025"/>
            <a:ext cx="1771800" cy="1752600"/>
          </a:xfrm>
          <a:prstGeom prst="roundRect">
            <a:avLst>
              <a:gd fmla="val 15217" name="adj"/>
            </a:avLst>
          </a:prstGeom>
          <a:solidFill>
            <a:srgbClr val="E4EA27">
              <a:alpha val="1216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68" name="Google Shape;268;p38"/>
          <p:cNvGrpSpPr/>
          <p:nvPr/>
        </p:nvGrpSpPr>
        <p:grpSpPr>
          <a:xfrm>
            <a:off x="533400" y="962025"/>
            <a:ext cx="1633700" cy="1033125"/>
            <a:chOff x="533400" y="962025"/>
            <a:chExt cx="1633700" cy="1033125"/>
          </a:xfrm>
        </p:grpSpPr>
        <p:sp>
          <p:nvSpPr>
            <p:cNvPr id="269" name="Google Shape;269;p38"/>
            <p:cNvSpPr/>
            <p:nvPr/>
          </p:nvSpPr>
          <p:spPr>
            <a:xfrm>
              <a:off x="628650" y="1094550"/>
              <a:ext cx="924000" cy="295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1950s</a:t>
              </a:r>
              <a:endParaRPr sz="1800">
                <a:solidFill>
                  <a:schemeClr val="dk1"/>
                </a:solidFill>
                <a:latin typeface="Arial"/>
                <a:ea typeface="Arial"/>
                <a:cs typeface="Arial"/>
                <a:sym typeface="Arial"/>
              </a:endParaRPr>
            </a:p>
          </p:txBody>
        </p:sp>
        <p:sp>
          <p:nvSpPr>
            <p:cNvPr id="270" name="Google Shape;270;p38"/>
            <p:cNvSpPr txBox="1"/>
            <p:nvPr/>
          </p:nvSpPr>
          <p:spPr>
            <a:xfrm>
              <a:off x="533400" y="1389750"/>
              <a:ext cx="1467000" cy="6054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b="1" lang="ru" sz="1600">
                  <a:solidFill>
                    <a:schemeClr val="dk1"/>
                  </a:solidFill>
                  <a:latin typeface="Fira Sans Extra Condensed"/>
                  <a:ea typeface="Fira Sans Extra Condensed"/>
                  <a:cs typeface="Fira Sans Extra Condensed"/>
                  <a:sym typeface="Fira Sans Extra Condensed"/>
                </a:rPr>
                <a:t>Простейшие алгоритмы</a:t>
              </a:r>
              <a:endParaRPr b="1" sz="1600">
                <a:solidFill>
                  <a:schemeClr val="dk1"/>
                </a:solidFill>
                <a:latin typeface="Fira Sans Extra Condensed"/>
                <a:ea typeface="Fira Sans Extra Condensed"/>
                <a:cs typeface="Fira Sans Extra Condensed"/>
                <a:sym typeface="Fira Sans Extra Condensed"/>
              </a:endParaRPr>
            </a:p>
          </p:txBody>
        </p:sp>
        <p:sp>
          <p:nvSpPr>
            <p:cNvPr id="271" name="Google Shape;271;p38"/>
            <p:cNvSpPr txBox="1"/>
            <p:nvPr/>
          </p:nvSpPr>
          <p:spPr>
            <a:xfrm>
              <a:off x="1795400" y="962025"/>
              <a:ext cx="371700" cy="3714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01</a:t>
              </a:r>
              <a:endParaRPr b="1" sz="1800">
                <a:solidFill>
                  <a:schemeClr val="dk1"/>
                </a:solidFill>
                <a:latin typeface="Fira Sans Extra Condensed"/>
                <a:ea typeface="Fira Sans Extra Condensed"/>
                <a:cs typeface="Fira Sans Extra Condensed"/>
                <a:sym typeface="Fira Sans Extra Condensed"/>
              </a:endParaRPr>
            </a:p>
          </p:txBody>
        </p:sp>
      </p:grpSp>
      <p:sp>
        <p:nvSpPr>
          <p:cNvPr id="272" name="Google Shape;272;p38"/>
          <p:cNvSpPr/>
          <p:nvPr/>
        </p:nvSpPr>
        <p:spPr>
          <a:xfrm>
            <a:off x="2609800" y="962025"/>
            <a:ext cx="1771800" cy="1752600"/>
          </a:xfrm>
          <a:prstGeom prst="roundRect">
            <a:avLst>
              <a:gd fmla="val 15217" name="adj"/>
            </a:avLst>
          </a:prstGeom>
          <a:solidFill>
            <a:srgbClr val="E99B27">
              <a:alpha val="25099"/>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73" name="Google Shape;273;p38"/>
          <p:cNvGrpSpPr/>
          <p:nvPr/>
        </p:nvGrpSpPr>
        <p:grpSpPr>
          <a:xfrm>
            <a:off x="2685999" y="962025"/>
            <a:ext cx="1633700" cy="1033125"/>
            <a:chOff x="2686000" y="962025"/>
            <a:chExt cx="1633700" cy="1033125"/>
          </a:xfrm>
        </p:grpSpPr>
        <p:sp>
          <p:nvSpPr>
            <p:cNvPr id="274" name="Google Shape;274;p38"/>
            <p:cNvSpPr/>
            <p:nvPr/>
          </p:nvSpPr>
          <p:spPr>
            <a:xfrm>
              <a:off x="2781250" y="1094550"/>
              <a:ext cx="924000" cy="2952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1960s</a:t>
              </a:r>
              <a:endParaRPr sz="1800">
                <a:solidFill>
                  <a:schemeClr val="dk1"/>
                </a:solidFill>
                <a:latin typeface="Arial"/>
                <a:ea typeface="Arial"/>
                <a:cs typeface="Arial"/>
                <a:sym typeface="Arial"/>
              </a:endParaRPr>
            </a:p>
          </p:txBody>
        </p:sp>
        <p:sp>
          <p:nvSpPr>
            <p:cNvPr id="275" name="Google Shape;275;p38"/>
            <p:cNvSpPr txBox="1"/>
            <p:nvPr/>
          </p:nvSpPr>
          <p:spPr>
            <a:xfrm>
              <a:off x="2686000" y="1389750"/>
              <a:ext cx="1467000" cy="6054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b="1" lang="ru" sz="1600">
                  <a:solidFill>
                    <a:schemeClr val="dk1"/>
                  </a:solidFill>
                  <a:latin typeface="Fira Sans Extra Condensed"/>
                  <a:ea typeface="Fira Sans Extra Condensed"/>
                  <a:cs typeface="Fira Sans Extra Condensed"/>
                  <a:sym typeface="Fira Sans Extra Condensed"/>
                </a:rPr>
                <a:t>Байесовские методы</a:t>
              </a:r>
              <a:endParaRPr sz="1100"/>
            </a:p>
          </p:txBody>
        </p:sp>
        <p:sp>
          <p:nvSpPr>
            <p:cNvPr id="276" name="Google Shape;276;p38"/>
            <p:cNvSpPr txBox="1"/>
            <p:nvPr/>
          </p:nvSpPr>
          <p:spPr>
            <a:xfrm>
              <a:off x="3948000" y="962025"/>
              <a:ext cx="371700" cy="3714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02</a:t>
              </a:r>
              <a:endParaRPr b="1" sz="1800">
                <a:solidFill>
                  <a:schemeClr val="dk1"/>
                </a:solidFill>
                <a:latin typeface="Fira Sans Extra Condensed"/>
                <a:ea typeface="Fira Sans Extra Condensed"/>
                <a:cs typeface="Fira Sans Extra Condensed"/>
                <a:sym typeface="Fira Sans Extra Condensed"/>
              </a:endParaRPr>
            </a:p>
          </p:txBody>
        </p:sp>
      </p:grpSp>
      <p:sp>
        <p:nvSpPr>
          <p:cNvPr id="277" name="Google Shape;277;p38"/>
          <p:cNvSpPr/>
          <p:nvPr/>
        </p:nvSpPr>
        <p:spPr>
          <a:xfrm>
            <a:off x="4762400" y="962025"/>
            <a:ext cx="1771800" cy="1752600"/>
          </a:xfrm>
          <a:prstGeom prst="roundRect">
            <a:avLst>
              <a:gd fmla="val 15217" name="adj"/>
            </a:avLst>
          </a:prstGeom>
          <a:solidFill>
            <a:srgbClr val="EA4827">
              <a:alpha val="1216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78" name="Google Shape;278;p38"/>
          <p:cNvGrpSpPr/>
          <p:nvPr/>
        </p:nvGrpSpPr>
        <p:grpSpPr>
          <a:xfrm>
            <a:off x="4838600" y="962009"/>
            <a:ext cx="1633700" cy="1324983"/>
            <a:chOff x="4838600" y="962025"/>
            <a:chExt cx="1633700" cy="1033125"/>
          </a:xfrm>
        </p:grpSpPr>
        <p:sp>
          <p:nvSpPr>
            <p:cNvPr id="279" name="Google Shape;279;p38"/>
            <p:cNvSpPr/>
            <p:nvPr/>
          </p:nvSpPr>
          <p:spPr>
            <a:xfrm>
              <a:off x="4933850" y="1094550"/>
              <a:ext cx="924000" cy="2952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1970s</a:t>
              </a:r>
              <a:endParaRPr sz="1800">
                <a:solidFill>
                  <a:schemeClr val="dk1"/>
                </a:solidFill>
                <a:latin typeface="Arial"/>
                <a:ea typeface="Arial"/>
                <a:cs typeface="Arial"/>
                <a:sym typeface="Arial"/>
              </a:endParaRPr>
            </a:p>
          </p:txBody>
        </p:sp>
        <p:sp>
          <p:nvSpPr>
            <p:cNvPr id="280" name="Google Shape;280;p38"/>
            <p:cNvSpPr txBox="1"/>
            <p:nvPr/>
          </p:nvSpPr>
          <p:spPr>
            <a:xfrm>
              <a:off x="4838600" y="1389750"/>
              <a:ext cx="1467000" cy="6054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b="1" lang="ru" sz="1600">
                  <a:solidFill>
                    <a:schemeClr val="dk1"/>
                  </a:solidFill>
                  <a:latin typeface="Fira Sans Extra Condensed"/>
                  <a:ea typeface="Fira Sans Extra Condensed"/>
                  <a:cs typeface="Fira Sans Extra Condensed"/>
                  <a:sym typeface="Fira Sans Extra Condensed"/>
                </a:rPr>
                <a:t>Время сомнений в ИИ</a:t>
              </a:r>
              <a:endParaRPr b="1" sz="1600">
                <a:solidFill>
                  <a:schemeClr val="dk1"/>
                </a:solidFill>
                <a:latin typeface="Fira Sans Extra Condensed"/>
                <a:ea typeface="Fira Sans Extra Condensed"/>
                <a:cs typeface="Fira Sans Extra Condensed"/>
                <a:sym typeface="Fira Sans Extra Condensed"/>
              </a:endParaRPr>
            </a:p>
          </p:txBody>
        </p:sp>
        <p:sp>
          <p:nvSpPr>
            <p:cNvPr id="281" name="Google Shape;281;p38"/>
            <p:cNvSpPr txBox="1"/>
            <p:nvPr/>
          </p:nvSpPr>
          <p:spPr>
            <a:xfrm>
              <a:off x="6100600" y="962025"/>
              <a:ext cx="371700" cy="3714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03</a:t>
              </a:r>
              <a:endParaRPr b="1" sz="1800">
                <a:solidFill>
                  <a:schemeClr val="dk1"/>
                </a:solidFill>
                <a:latin typeface="Fira Sans Extra Condensed"/>
                <a:ea typeface="Fira Sans Extra Condensed"/>
                <a:cs typeface="Fira Sans Extra Condensed"/>
                <a:sym typeface="Fira Sans Extra Condensed"/>
              </a:endParaRPr>
            </a:p>
          </p:txBody>
        </p:sp>
      </p:grpSp>
      <p:sp>
        <p:nvSpPr>
          <p:cNvPr id="282" name="Google Shape;282;p38"/>
          <p:cNvSpPr/>
          <p:nvPr/>
        </p:nvSpPr>
        <p:spPr>
          <a:xfrm>
            <a:off x="6915000" y="962025"/>
            <a:ext cx="1771800" cy="1752600"/>
          </a:xfrm>
          <a:prstGeom prst="roundRect">
            <a:avLst>
              <a:gd fmla="val 15217" name="adj"/>
            </a:avLst>
          </a:prstGeom>
          <a:solidFill>
            <a:srgbClr val="8027EA">
              <a:alpha val="1216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83" name="Google Shape;283;p38"/>
          <p:cNvGrpSpPr/>
          <p:nvPr/>
        </p:nvGrpSpPr>
        <p:grpSpPr>
          <a:xfrm>
            <a:off x="6991199" y="962025"/>
            <a:ext cx="1633700" cy="1033125"/>
            <a:chOff x="6991200" y="962025"/>
            <a:chExt cx="1633700" cy="1033125"/>
          </a:xfrm>
        </p:grpSpPr>
        <p:sp>
          <p:nvSpPr>
            <p:cNvPr id="284" name="Google Shape;284;p38"/>
            <p:cNvSpPr/>
            <p:nvPr/>
          </p:nvSpPr>
          <p:spPr>
            <a:xfrm>
              <a:off x="7086450" y="1094550"/>
              <a:ext cx="924000" cy="2952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1980s</a:t>
              </a:r>
              <a:endParaRPr sz="1800">
                <a:solidFill>
                  <a:schemeClr val="dk1"/>
                </a:solidFill>
                <a:latin typeface="Arial"/>
                <a:ea typeface="Arial"/>
                <a:cs typeface="Arial"/>
                <a:sym typeface="Arial"/>
              </a:endParaRPr>
            </a:p>
          </p:txBody>
        </p:sp>
        <p:sp>
          <p:nvSpPr>
            <p:cNvPr id="285" name="Google Shape;285;p38"/>
            <p:cNvSpPr txBox="1"/>
            <p:nvPr/>
          </p:nvSpPr>
          <p:spPr>
            <a:xfrm>
              <a:off x="6991200" y="1389750"/>
              <a:ext cx="1467000" cy="6054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b="1" lang="ru" sz="1600">
                  <a:solidFill>
                    <a:schemeClr val="dk1"/>
                  </a:solidFill>
                  <a:latin typeface="Fira Sans Extra Condensed"/>
                  <a:ea typeface="Fira Sans Extra Condensed"/>
                  <a:cs typeface="Fira Sans Extra Condensed"/>
                  <a:sym typeface="Fira Sans Extra Condensed"/>
                </a:rPr>
                <a:t>Возрождение</a:t>
              </a:r>
              <a:endParaRPr b="1" sz="1600">
                <a:solidFill>
                  <a:schemeClr val="dk1"/>
                </a:solidFill>
                <a:latin typeface="Fira Sans Extra Condensed"/>
                <a:ea typeface="Fira Sans Extra Condensed"/>
                <a:cs typeface="Fira Sans Extra Condensed"/>
                <a:sym typeface="Fira Sans Extra Condensed"/>
              </a:endParaRPr>
            </a:p>
          </p:txBody>
        </p:sp>
        <p:sp>
          <p:nvSpPr>
            <p:cNvPr id="286" name="Google Shape;286;p38"/>
            <p:cNvSpPr txBox="1"/>
            <p:nvPr/>
          </p:nvSpPr>
          <p:spPr>
            <a:xfrm>
              <a:off x="8253200" y="962025"/>
              <a:ext cx="371700" cy="3714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04</a:t>
              </a:r>
              <a:endParaRPr b="1" sz="1800">
                <a:solidFill>
                  <a:schemeClr val="dk1"/>
                </a:solidFill>
                <a:latin typeface="Fira Sans Extra Condensed"/>
                <a:ea typeface="Fira Sans Extra Condensed"/>
                <a:cs typeface="Fira Sans Extra Condensed"/>
                <a:sym typeface="Fira Sans Extra Condensed"/>
              </a:endParaRPr>
            </a:p>
          </p:txBody>
        </p:sp>
      </p:grpSp>
      <p:cxnSp>
        <p:nvCxnSpPr>
          <p:cNvPr id="287" name="Google Shape;287;p38"/>
          <p:cNvCxnSpPr>
            <a:stCxn id="267" idx="3"/>
            <a:endCxn id="272" idx="1"/>
          </p:cNvCxnSpPr>
          <p:nvPr/>
        </p:nvCxnSpPr>
        <p:spPr>
          <a:xfrm>
            <a:off x="2229000" y="1838325"/>
            <a:ext cx="380700" cy="0"/>
          </a:xfrm>
          <a:prstGeom prst="straightConnector1">
            <a:avLst/>
          </a:prstGeom>
          <a:noFill/>
          <a:ln cap="flat" cmpd="sng" w="9525">
            <a:solidFill>
              <a:schemeClr val="dk2"/>
            </a:solidFill>
            <a:prstDash val="solid"/>
            <a:round/>
            <a:headEnd len="sm" w="sm" type="none"/>
            <a:tailEnd len="sm" w="sm" type="none"/>
          </a:ln>
        </p:spPr>
      </p:cxnSp>
      <p:cxnSp>
        <p:nvCxnSpPr>
          <p:cNvPr id="288" name="Google Shape;288;p38"/>
          <p:cNvCxnSpPr>
            <a:stCxn id="272" idx="3"/>
            <a:endCxn id="277" idx="1"/>
          </p:cNvCxnSpPr>
          <p:nvPr/>
        </p:nvCxnSpPr>
        <p:spPr>
          <a:xfrm>
            <a:off x="4381600" y="1838325"/>
            <a:ext cx="380700" cy="0"/>
          </a:xfrm>
          <a:prstGeom prst="straightConnector1">
            <a:avLst/>
          </a:prstGeom>
          <a:noFill/>
          <a:ln cap="flat" cmpd="sng" w="9525">
            <a:solidFill>
              <a:schemeClr val="dk2"/>
            </a:solidFill>
            <a:prstDash val="solid"/>
            <a:round/>
            <a:headEnd len="sm" w="sm" type="none"/>
            <a:tailEnd len="sm" w="sm" type="none"/>
          </a:ln>
        </p:spPr>
      </p:cxnSp>
      <p:cxnSp>
        <p:nvCxnSpPr>
          <p:cNvPr id="289" name="Google Shape;289;p38"/>
          <p:cNvCxnSpPr>
            <a:stCxn id="277" idx="3"/>
            <a:endCxn id="282" idx="1"/>
          </p:cNvCxnSpPr>
          <p:nvPr/>
        </p:nvCxnSpPr>
        <p:spPr>
          <a:xfrm>
            <a:off x="6534200" y="1838325"/>
            <a:ext cx="380700" cy="0"/>
          </a:xfrm>
          <a:prstGeom prst="straightConnector1">
            <a:avLst/>
          </a:prstGeom>
          <a:noFill/>
          <a:ln cap="flat" cmpd="sng" w="9525">
            <a:solidFill>
              <a:schemeClr val="dk2"/>
            </a:solidFill>
            <a:prstDash val="solid"/>
            <a:round/>
            <a:headEnd len="sm" w="sm" type="none"/>
            <a:tailEnd len="sm" w="sm" type="none"/>
          </a:ln>
        </p:spPr>
      </p:cxnSp>
      <p:sp>
        <p:nvSpPr>
          <p:cNvPr id="290" name="Google Shape;290;p38"/>
          <p:cNvSpPr/>
          <p:nvPr/>
        </p:nvSpPr>
        <p:spPr>
          <a:xfrm>
            <a:off x="1533450" y="3093700"/>
            <a:ext cx="1771800" cy="1752600"/>
          </a:xfrm>
          <a:prstGeom prst="roundRect">
            <a:avLst>
              <a:gd fmla="val 15217" name="adj"/>
            </a:avLst>
          </a:prstGeom>
          <a:solidFill>
            <a:srgbClr val="2776EA">
              <a:alpha val="1216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91" name="Google Shape;291;p38"/>
          <p:cNvGrpSpPr/>
          <p:nvPr/>
        </p:nvGrpSpPr>
        <p:grpSpPr>
          <a:xfrm>
            <a:off x="1609650" y="3093699"/>
            <a:ext cx="1633700" cy="1638422"/>
            <a:chOff x="1609650" y="3093700"/>
            <a:chExt cx="1633700" cy="1638422"/>
          </a:xfrm>
        </p:grpSpPr>
        <p:sp>
          <p:nvSpPr>
            <p:cNvPr id="292" name="Google Shape;292;p38"/>
            <p:cNvSpPr/>
            <p:nvPr/>
          </p:nvSpPr>
          <p:spPr>
            <a:xfrm>
              <a:off x="1704900" y="3226225"/>
              <a:ext cx="924000" cy="295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1990s</a:t>
              </a:r>
              <a:endParaRPr sz="1800">
                <a:solidFill>
                  <a:schemeClr val="dk1"/>
                </a:solidFill>
                <a:latin typeface="Arial"/>
                <a:ea typeface="Arial"/>
                <a:cs typeface="Arial"/>
                <a:sym typeface="Arial"/>
              </a:endParaRPr>
            </a:p>
          </p:txBody>
        </p:sp>
        <p:sp>
          <p:nvSpPr>
            <p:cNvPr id="293" name="Google Shape;293;p38"/>
            <p:cNvSpPr txBox="1"/>
            <p:nvPr/>
          </p:nvSpPr>
          <p:spPr>
            <a:xfrm>
              <a:off x="1609650" y="3521425"/>
              <a:ext cx="1467000" cy="6054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b="1" lang="ru" sz="1600">
                  <a:solidFill>
                    <a:schemeClr val="dk1"/>
                  </a:solidFill>
                  <a:latin typeface="Fira Sans Extra Condensed"/>
                  <a:ea typeface="Fira Sans Extra Condensed"/>
                  <a:cs typeface="Fira Sans Extra Condensed"/>
                  <a:sym typeface="Fira Sans Extra Condensed"/>
                </a:rPr>
                <a:t>Data-driven approach</a:t>
              </a:r>
              <a:endParaRPr b="1" sz="1600">
                <a:solidFill>
                  <a:schemeClr val="dk1"/>
                </a:solidFill>
                <a:latin typeface="Fira Sans Extra Condensed"/>
                <a:ea typeface="Fira Sans Extra Condensed"/>
                <a:cs typeface="Fira Sans Extra Condensed"/>
                <a:sym typeface="Fira Sans Extra Condensed"/>
              </a:endParaRPr>
            </a:p>
          </p:txBody>
        </p:sp>
        <p:sp>
          <p:nvSpPr>
            <p:cNvPr id="294" name="Google Shape;294;p38"/>
            <p:cNvSpPr txBox="1"/>
            <p:nvPr/>
          </p:nvSpPr>
          <p:spPr>
            <a:xfrm>
              <a:off x="1609650" y="4126722"/>
              <a:ext cx="1467000" cy="6054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ru"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p:txBody>
        </p:sp>
        <p:sp>
          <p:nvSpPr>
            <p:cNvPr id="295" name="Google Shape;295;p38"/>
            <p:cNvSpPr txBox="1"/>
            <p:nvPr/>
          </p:nvSpPr>
          <p:spPr>
            <a:xfrm>
              <a:off x="2871650" y="3093700"/>
              <a:ext cx="371700" cy="3714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05</a:t>
              </a:r>
              <a:endParaRPr b="1" sz="1800">
                <a:solidFill>
                  <a:schemeClr val="dk1"/>
                </a:solidFill>
                <a:latin typeface="Fira Sans Extra Condensed"/>
                <a:ea typeface="Fira Sans Extra Condensed"/>
                <a:cs typeface="Fira Sans Extra Condensed"/>
                <a:sym typeface="Fira Sans Extra Condensed"/>
              </a:endParaRPr>
            </a:p>
          </p:txBody>
        </p:sp>
      </p:grpSp>
      <p:sp>
        <p:nvSpPr>
          <p:cNvPr id="296" name="Google Shape;296;p38"/>
          <p:cNvSpPr/>
          <p:nvPr/>
        </p:nvSpPr>
        <p:spPr>
          <a:xfrm>
            <a:off x="3686050" y="3093700"/>
            <a:ext cx="1771800" cy="1752600"/>
          </a:xfrm>
          <a:prstGeom prst="roundRect">
            <a:avLst>
              <a:gd fmla="val 15217" name="adj"/>
            </a:avLst>
          </a:prstGeom>
          <a:solidFill>
            <a:srgbClr val="26EAB8">
              <a:alpha val="1216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97" name="Google Shape;297;p38"/>
          <p:cNvGrpSpPr/>
          <p:nvPr/>
        </p:nvGrpSpPr>
        <p:grpSpPr>
          <a:xfrm>
            <a:off x="3762249" y="3093700"/>
            <a:ext cx="1633700" cy="1638424"/>
            <a:chOff x="3762250" y="3093700"/>
            <a:chExt cx="1633700" cy="1638424"/>
          </a:xfrm>
        </p:grpSpPr>
        <p:sp>
          <p:nvSpPr>
            <p:cNvPr id="298" name="Google Shape;298;p38"/>
            <p:cNvSpPr/>
            <p:nvPr/>
          </p:nvSpPr>
          <p:spPr>
            <a:xfrm>
              <a:off x="3857500" y="3226225"/>
              <a:ext cx="924000" cy="295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2000s</a:t>
              </a:r>
              <a:endParaRPr sz="1800">
                <a:solidFill>
                  <a:schemeClr val="dk1"/>
                </a:solidFill>
                <a:latin typeface="Arial"/>
                <a:ea typeface="Arial"/>
                <a:cs typeface="Arial"/>
                <a:sym typeface="Arial"/>
              </a:endParaRPr>
            </a:p>
          </p:txBody>
        </p:sp>
        <p:sp>
          <p:nvSpPr>
            <p:cNvPr id="299" name="Google Shape;299;p38"/>
            <p:cNvSpPr txBox="1"/>
            <p:nvPr/>
          </p:nvSpPr>
          <p:spPr>
            <a:xfrm>
              <a:off x="3830461" y="3649156"/>
              <a:ext cx="1467000" cy="6054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b="1" lang="ru" sz="1600">
                  <a:solidFill>
                    <a:schemeClr val="dk1"/>
                  </a:solidFill>
                  <a:latin typeface="Fira Sans Extra Condensed"/>
                  <a:ea typeface="Fira Sans Extra Condensed"/>
                  <a:cs typeface="Fira Sans Extra Condensed"/>
                  <a:sym typeface="Fira Sans Extra Condensed"/>
                </a:rPr>
                <a:t>Алгоритмы обучения с учителем</a:t>
              </a:r>
              <a:endParaRPr b="1" sz="1600">
                <a:solidFill>
                  <a:schemeClr val="dk1"/>
                </a:solidFill>
                <a:latin typeface="Fira Sans Extra Condensed"/>
                <a:ea typeface="Fira Sans Extra Condensed"/>
                <a:cs typeface="Fira Sans Extra Condensed"/>
                <a:sym typeface="Fira Sans Extra Condensed"/>
              </a:endParaRPr>
            </a:p>
          </p:txBody>
        </p:sp>
        <p:sp>
          <p:nvSpPr>
            <p:cNvPr id="300" name="Google Shape;300;p38"/>
            <p:cNvSpPr txBox="1"/>
            <p:nvPr/>
          </p:nvSpPr>
          <p:spPr>
            <a:xfrm>
              <a:off x="3762250" y="4126724"/>
              <a:ext cx="1395900" cy="6054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301" name="Google Shape;301;p38"/>
            <p:cNvSpPr txBox="1"/>
            <p:nvPr/>
          </p:nvSpPr>
          <p:spPr>
            <a:xfrm>
              <a:off x="5024250" y="3093700"/>
              <a:ext cx="371700" cy="3714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06</a:t>
              </a:r>
              <a:endParaRPr b="1" sz="1800">
                <a:solidFill>
                  <a:schemeClr val="dk1"/>
                </a:solidFill>
                <a:latin typeface="Fira Sans Extra Condensed"/>
                <a:ea typeface="Fira Sans Extra Condensed"/>
                <a:cs typeface="Fira Sans Extra Condensed"/>
                <a:sym typeface="Fira Sans Extra Condensed"/>
              </a:endParaRPr>
            </a:p>
          </p:txBody>
        </p:sp>
      </p:grpSp>
      <p:sp>
        <p:nvSpPr>
          <p:cNvPr id="302" name="Google Shape;302;p38"/>
          <p:cNvSpPr/>
          <p:nvPr/>
        </p:nvSpPr>
        <p:spPr>
          <a:xfrm>
            <a:off x="5838650" y="3093700"/>
            <a:ext cx="1771800" cy="1752600"/>
          </a:xfrm>
          <a:prstGeom prst="roundRect">
            <a:avLst>
              <a:gd fmla="val 15217" name="adj"/>
            </a:avLst>
          </a:prstGeom>
          <a:solidFill>
            <a:srgbClr val="E4EA27">
              <a:alpha val="12160"/>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03" name="Google Shape;303;p38"/>
          <p:cNvGrpSpPr/>
          <p:nvPr/>
        </p:nvGrpSpPr>
        <p:grpSpPr>
          <a:xfrm>
            <a:off x="5930130" y="3093699"/>
            <a:ext cx="1618420" cy="1062000"/>
            <a:chOff x="5930130" y="3093700"/>
            <a:chExt cx="1618420" cy="1062000"/>
          </a:xfrm>
        </p:grpSpPr>
        <p:sp>
          <p:nvSpPr>
            <p:cNvPr id="304" name="Google Shape;304;p38"/>
            <p:cNvSpPr/>
            <p:nvPr/>
          </p:nvSpPr>
          <p:spPr>
            <a:xfrm>
              <a:off x="6010100" y="3226225"/>
              <a:ext cx="924000" cy="295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2010s</a:t>
              </a:r>
              <a:endParaRPr sz="1800">
                <a:solidFill>
                  <a:schemeClr val="dk1"/>
                </a:solidFill>
                <a:latin typeface="Arial"/>
                <a:ea typeface="Arial"/>
                <a:cs typeface="Arial"/>
                <a:sym typeface="Arial"/>
              </a:endParaRPr>
            </a:p>
          </p:txBody>
        </p:sp>
        <p:sp>
          <p:nvSpPr>
            <p:cNvPr id="305" name="Google Shape;305;p38"/>
            <p:cNvSpPr txBox="1"/>
            <p:nvPr/>
          </p:nvSpPr>
          <p:spPr>
            <a:xfrm>
              <a:off x="5930130" y="3550300"/>
              <a:ext cx="1467000" cy="6054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b="1" lang="ru" sz="1600">
                  <a:solidFill>
                    <a:schemeClr val="dk1"/>
                  </a:solidFill>
                  <a:latin typeface="Fira Sans Extra Condensed"/>
                  <a:ea typeface="Fira Sans Extra Condensed"/>
                  <a:cs typeface="Fira Sans Extra Condensed"/>
                  <a:sym typeface="Fira Sans Extra Condensed"/>
                </a:rPr>
                <a:t>Глубокое обучение</a:t>
              </a:r>
              <a:endParaRPr b="1" sz="1600">
                <a:solidFill>
                  <a:schemeClr val="dk1"/>
                </a:solidFill>
                <a:latin typeface="Fira Sans Extra Condensed"/>
                <a:ea typeface="Fira Sans Extra Condensed"/>
                <a:cs typeface="Fira Sans Extra Condensed"/>
                <a:sym typeface="Fira Sans Extra Condensed"/>
              </a:endParaRPr>
            </a:p>
          </p:txBody>
        </p:sp>
        <p:sp>
          <p:nvSpPr>
            <p:cNvPr id="306" name="Google Shape;306;p38"/>
            <p:cNvSpPr txBox="1"/>
            <p:nvPr/>
          </p:nvSpPr>
          <p:spPr>
            <a:xfrm>
              <a:off x="7176850" y="3093700"/>
              <a:ext cx="371700" cy="3714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b="1" lang="ru" sz="1800">
                  <a:solidFill>
                    <a:schemeClr val="dk1"/>
                  </a:solidFill>
                  <a:latin typeface="Fira Sans Extra Condensed"/>
                  <a:ea typeface="Fira Sans Extra Condensed"/>
                  <a:cs typeface="Fira Sans Extra Condensed"/>
                  <a:sym typeface="Fira Sans Extra Condensed"/>
                </a:rPr>
                <a:t>07</a:t>
              </a:r>
              <a:endParaRPr b="1" sz="1800">
                <a:solidFill>
                  <a:schemeClr val="dk1"/>
                </a:solidFill>
                <a:latin typeface="Fira Sans Extra Condensed"/>
                <a:ea typeface="Fira Sans Extra Condensed"/>
                <a:cs typeface="Fira Sans Extra Condensed"/>
                <a:sym typeface="Fira Sans Extra Condensed"/>
              </a:endParaRPr>
            </a:p>
          </p:txBody>
        </p:sp>
      </p:grpSp>
      <p:cxnSp>
        <p:nvCxnSpPr>
          <p:cNvPr id="307" name="Google Shape;307;p38"/>
          <p:cNvCxnSpPr>
            <a:stCxn id="290" idx="3"/>
            <a:endCxn id="296" idx="1"/>
          </p:cNvCxnSpPr>
          <p:nvPr/>
        </p:nvCxnSpPr>
        <p:spPr>
          <a:xfrm>
            <a:off x="3305250" y="3970000"/>
            <a:ext cx="380700" cy="0"/>
          </a:xfrm>
          <a:prstGeom prst="straightConnector1">
            <a:avLst/>
          </a:prstGeom>
          <a:noFill/>
          <a:ln cap="flat" cmpd="sng" w="9525">
            <a:solidFill>
              <a:schemeClr val="dk2"/>
            </a:solidFill>
            <a:prstDash val="solid"/>
            <a:round/>
            <a:headEnd len="sm" w="sm" type="none"/>
            <a:tailEnd len="sm" w="sm" type="none"/>
          </a:ln>
        </p:spPr>
      </p:cxnSp>
      <p:cxnSp>
        <p:nvCxnSpPr>
          <p:cNvPr id="308" name="Google Shape;308;p38"/>
          <p:cNvCxnSpPr>
            <a:stCxn id="296" idx="3"/>
            <a:endCxn id="302" idx="1"/>
          </p:cNvCxnSpPr>
          <p:nvPr/>
        </p:nvCxnSpPr>
        <p:spPr>
          <a:xfrm>
            <a:off x="5457850" y="3970000"/>
            <a:ext cx="380700" cy="0"/>
          </a:xfrm>
          <a:prstGeom prst="straightConnector1">
            <a:avLst/>
          </a:prstGeom>
          <a:noFill/>
          <a:ln cap="flat" cmpd="sng" w="9525">
            <a:solidFill>
              <a:schemeClr val="dk2"/>
            </a:solidFill>
            <a:prstDash val="solid"/>
            <a:round/>
            <a:headEnd len="sm" w="sm" type="none"/>
            <a:tailEnd len="sm" w="sm" type="none"/>
          </a:ln>
        </p:spPr>
      </p:cxnSp>
      <p:cxnSp>
        <p:nvCxnSpPr>
          <p:cNvPr id="309" name="Google Shape;309;p38"/>
          <p:cNvCxnSpPr>
            <a:stCxn id="282" idx="2"/>
            <a:endCxn id="290" idx="0"/>
          </p:cNvCxnSpPr>
          <p:nvPr/>
        </p:nvCxnSpPr>
        <p:spPr>
          <a:xfrm rot="5400000">
            <a:off x="4920600" y="213525"/>
            <a:ext cx="379200" cy="5381400"/>
          </a:xfrm>
          <a:prstGeom prst="bentConnector3">
            <a:avLst>
              <a:gd fmla="val 49994" name="adj1"/>
            </a:avLst>
          </a:prstGeom>
          <a:noFill/>
          <a:ln cap="flat" cmpd="sng" w="9525">
            <a:solidFill>
              <a:schemeClr val="dk2"/>
            </a:solidFill>
            <a:prstDash val="solid"/>
            <a:round/>
            <a:headEnd len="sm" w="sm" type="none"/>
            <a:tailEnd len="sm" w="sm" type="non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01"/>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899" name="Google Shape;899;p101"/>
          <p:cNvSpPr txBox="1"/>
          <p:nvPr>
            <p:ph type="title"/>
          </p:nvPr>
        </p:nvSpPr>
        <p:spPr>
          <a:xfrm>
            <a:off x="465140" y="170220"/>
            <a:ext cx="8213700" cy="277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РЕЗУЛЬТАТ КЛАСТЕРНОГО АНАЛИЗА СИЛЬНО ЗАВИСИТ ОТ АЛГОРИТМА!!</a:t>
            </a:r>
            <a:endParaRPr/>
          </a:p>
        </p:txBody>
      </p:sp>
      <p:pic>
        <p:nvPicPr>
          <p:cNvPr id="900" name="Google Shape;900;p101"/>
          <p:cNvPicPr preferRelativeResize="0"/>
          <p:nvPr/>
        </p:nvPicPr>
        <p:blipFill rotWithShape="1">
          <a:blip r:embed="rId3">
            <a:alphaModFix/>
          </a:blip>
          <a:srcRect b="0" l="0" r="0" t="0"/>
          <a:stretch/>
        </p:blipFill>
        <p:spPr>
          <a:xfrm>
            <a:off x="111248" y="1218062"/>
            <a:ext cx="5217547" cy="2970574"/>
          </a:xfrm>
          <a:prstGeom prst="rect">
            <a:avLst/>
          </a:prstGeom>
          <a:noFill/>
          <a:ln>
            <a:noFill/>
          </a:ln>
        </p:spPr>
      </p:pic>
      <p:pic>
        <p:nvPicPr>
          <p:cNvPr id="901" name="Google Shape;901;p101"/>
          <p:cNvPicPr preferRelativeResize="0"/>
          <p:nvPr/>
        </p:nvPicPr>
        <p:blipFill rotWithShape="1">
          <a:blip r:embed="rId4">
            <a:alphaModFix/>
          </a:blip>
          <a:srcRect b="0" l="0" r="0" t="0"/>
          <a:stretch/>
        </p:blipFill>
        <p:spPr>
          <a:xfrm>
            <a:off x="5133264" y="1277771"/>
            <a:ext cx="3851214" cy="2910867"/>
          </a:xfrm>
          <a:prstGeom prst="rect">
            <a:avLst/>
          </a:prstGeom>
          <a:noFill/>
          <a:ln>
            <a:noFill/>
          </a:ln>
        </p:spPr>
      </p:pic>
      <p:sp>
        <p:nvSpPr>
          <p:cNvPr id="902" name="Google Shape;902;p101"/>
          <p:cNvSpPr txBox="1"/>
          <p:nvPr/>
        </p:nvSpPr>
        <p:spPr>
          <a:xfrm>
            <a:off x="403647" y="4188614"/>
            <a:ext cx="83367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ru" sz="1400">
                <a:solidFill>
                  <a:srgbClr val="000000"/>
                </a:solidFill>
                <a:latin typeface="Arial"/>
                <a:ea typeface="Arial"/>
                <a:cs typeface="Arial"/>
                <a:sym typeface="Arial"/>
              </a:rPr>
              <a:t>Результаты кластерного анализа </a:t>
            </a:r>
            <a:r>
              <a:rPr b="0" i="1" lang="ru" sz="1400">
                <a:solidFill>
                  <a:srgbClr val="000000"/>
                </a:solidFill>
                <a:latin typeface="Arial"/>
                <a:ea typeface="Arial"/>
                <a:cs typeface="Arial"/>
                <a:sym typeface="Arial"/>
              </a:rPr>
              <a:t>k</a:t>
            </a:r>
            <a:r>
              <a:rPr b="0" i="0" lang="ru" sz="1400">
                <a:solidFill>
                  <a:srgbClr val="000000"/>
                </a:solidFill>
                <a:latin typeface="Arial"/>
                <a:ea typeface="Arial"/>
                <a:cs typeface="Arial"/>
                <a:sym typeface="Arial"/>
              </a:rPr>
              <a:t>-средних для семи кластеров (</a:t>
            </a:r>
            <a:r>
              <a:rPr b="0" i="1" lang="ru" sz="1400">
                <a:solidFill>
                  <a:srgbClr val="000000"/>
                </a:solidFill>
                <a:latin typeface="Arial"/>
                <a:ea typeface="Arial"/>
                <a:cs typeface="Arial"/>
                <a:sym typeface="Arial"/>
              </a:rPr>
              <a:t>слева</a:t>
            </a:r>
            <a:r>
              <a:rPr b="0" i="0" lang="ru" sz="1400">
                <a:solidFill>
                  <a:srgbClr val="000000"/>
                </a:solidFill>
                <a:latin typeface="Arial"/>
                <a:ea typeface="Arial"/>
                <a:cs typeface="Arial"/>
                <a:sym typeface="Arial"/>
              </a:rPr>
              <a:t>) и принадлежность рассмотренных животных к реальным семействам (</a:t>
            </a:r>
            <a:r>
              <a:rPr b="0" i="1" lang="ru" sz="1400">
                <a:solidFill>
                  <a:srgbClr val="000000"/>
                </a:solidFill>
                <a:latin typeface="Arial"/>
                <a:ea typeface="Arial"/>
                <a:cs typeface="Arial"/>
                <a:sym typeface="Arial"/>
              </a:rPr>
              <a:t>центр</a:t>
            </a:r>
            <a:r>
              <a:rPr b="0" i="0" lang="ru" sz="1400">
                <a:solidFill>
                  <a:srgbClr val="000000"/>
                </a:solidFill>
                <a:latin typeface="Arial"/>
                <a:ea typeface="Arial"/>
                <a:cs typeface="Arial"/>
                <a:sym typeface="Arial"/>
              </a:rPr>
              <a:t>), и результат кластеризации с помощью  тесселяции Вороного</a:t>
            </a:r>
            <a:endParaRPr sz="1400">
              <a:solidFill>
                <a:schemeClr val="dk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02"/>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908" name="Google Shape;908;p102"/>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РАНЖИРОВАНИЕ</a:t>
            </a:r>
            <a:endParaRPr/>
          </a:p>
        </p:txBody>
      </p:sp>
      <p:sp>
        <p:nvSpPr>
          <p:cNvPr id="909" name="Google Shape;909;p102"/>
          <p:cNvSpPr txBox="1"/>
          <p:nvPr/>
        </p:nvSpPr>
        <p:spPr>
          <a:xfrm>
            <a:off x="513000" y="1010653"/>
            <a:ext cx="2966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Рекомендательные системы</a:t>
            </a:r>
            <a:endParaRPr sz="1100"/>
          </a:p>
        </p:txBody>
      </p:sp>
      <p:sp>
        <p:nvSpPr>
          <p:cNvPr id="910" name="Google Shape;910;p102"/>
          <p:cNvSpPr txBox="1"/>
          <p:nvPr/>
        </p:nvSpPr>
        <p:spPr>
          <a:xfrm>
            <a:off x="782053" y="1490942"/>
            <a:ext cx="7579800" cy="3301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Задача рекомендательной системы – проинформировать пользователя о товаре, который ему может быть наиболее интересен в данный момент времени. Клиент получает информацию, а сервис зарабатывает на предоставлении качественных услуг. Услуги — это не обязательно прямые продажи предлагаемого товара. Сервис также может зарабатывать на комиссионных или просто увеличивать лояльность пользователей, которая потом выливается в рекламные и иные доходы.</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Персонализация онлайн-маркетинга – очевидный тренд последнего десятилетия. </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По оценкам McKinsey, 35% выручки Amazon или 75% Netflix приходится именно на рекомендованные товары и процент этот, вероятно, будет расти.</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 Рекомендательные системы – это про то, что предложить клиенту, чтобы сделать его счастливым.</a:t>
            </a:r>
            <a:endParaRPr sz="11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03"/>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916" name="Google Shape;916;p103"/>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 </a:t>
            </a:r>
            <a:endParaRPr/>
          </a:p>
        </p:txBody>
      </p:sp>
      <p:pic>
        <p:nvPicPr>
          <p:cNvPr id="917" name="Google Shape;917;p103"/>
          <p:cNvPicPr preferRelativeResize="0"/>
          <p:nvPr/>
        </p:nvPicPr>
        <p:blipFill rotWithShape="1">
          <a:blip r:embed="rId3">
            <a:alphaModFix/>
          </a:blip>
          <a:srcRect b="0" l="0" r="0" t="0"/>
          <a:stretch/>
        </p:blipFill>
        <p:spPr>
          <a:xfrm>
            <a:off x="2463050" y="1035362"/>
            <a:ext cx="3719949" cy="257776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04"/>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923" name="Google Shape;923;p104"/>
          <p:cNvSpPr txBox="1"/>
          <p:nvPr/>
        </p:nvSpPr>
        <p:spPr>
          <a:xfrm>
            <a:off x="404261" y="773062"/>
            <a:ext cx="7803600" cy="3732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ru" sz="1400">
                <a:solidFill>
                  <a:schemeClr val="dk1"/>
                </a:solidFill>
                <a:latin typeface="Arial"/>
                <a:ea typeface="Arial"/>
                <a:cs typeface="Arial"/>
                <a:sym typeface="Arial"/>
              </a:rPr>
              <a:t>Предмет рекомендации – что рекомендуется.</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Здесь большое разнообразие – это могут быть товары (Amazon, Ozon), статьи (Arxiv.org), новости (Surfingbird, Яндекс.Дзен), изображения (500px), видео (YouTube, Netflix), люди (Linkedin, LonelyPlanet), музыка (Last.fm, Pandora), плейлисты и прочее. В целом, рекомендовать можно что угодно.</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ru" sz="1400">
                <a:solidFill>
                  <a:schemeClr val="dk1"/>
                </a:solidFill>
                <a:latin typeface="Arial"/>
                <a:ea typeface="Arial"/>
                <a:cs typeface="Arial"/>
                <a:sym typeface="Arial"/>
              </a:rPr>
              <a:t>Цель рекомендации – зачем рекомендуется.</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Например: покупка, информирование, обучение, заведение контактов.</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ru" sz="1400">
                <a:solidFill>
                  <a:schemeClr val="dk1"/>
                </a:solidFill>
                <a:latin typeface="Arial"/>
                <a:ea typeface="Arial"/>
                <a:cs typeface="Arial"/>
                <a:sym typeface="Arial"/>
              </a:rPr>
              <a:t>Контекст рекомендации  – что пользователь в этот момент делает.</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Например: смотрит товары, слушает музыку, общается с людьми.</a:t>
            </a:r>
            <a:endParaRPr sz="11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05"/>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929" name="Google Shape;929;p105"/>
          <p:cNvSpPr txBox="1"/>
          <p:nvPr/>
        </p:nvSpPr>
        <p:spPr>
          <a:xfrm>
            <a:off x="353728" y="357563"/>
            <a:ext cx="8222400" cy="3732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ru" sz="1400">
                <a:solidFill>
                  <a:schemeClr val="dk1"/>
                </a:solidFill>
                <a:latin typeface="Arial"/>
                <a:ea typeface="Arial"/>
                <a:cs typeface="Arial"/>
                <a:sym typeface="Arial"/>
              </a:rPr>
              <a:t>Источник рекомендации – кто рекомендует:</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 аудитория (средний рейтинг ресторана в TripAdvisor),</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 схожие по интересам пользователи,</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 экспертное сообщество (бывает, когда речь о сложном товаре, таком, как, например, вино).</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ru" sz="1400">
                <a:solidFill>
                  <a:schemeClr val="dk1"/>
                </a:solidFill>
                <a:latin typeface="Arial"/>
                <a:ea typeface="Arial"/>
                <a:cs typeface="Arial"/>
                <a:sym typeface="Arial"/>
              </a:rPr>
              <a:t>Степень персонализации.</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i="1" lang="ru" sz="1400">
                <a:solidFill>
                  <a:schemeClr val="dk1"/>
                </a:solidFill>
                <a:latin typeface="Arial"/>
                <a:ea typeface="Arial"/>
                <a:cs typeface="Arial"/>
                <a:sym typeface="Arial"/>
              </a:rPr>
              <a:t>Не персональные рекомендации </a:t>
            </a:r>
            <a:r>
              <a:rPr lang="ru" sz="1400">
                <a:solidFill>
                  <a:schemeClr val="dk1"/>
                </a:solidFill>
                <a:latin typeface="Arial"/>
                <a:ea typeface="Arial"/>
                <a:cs typeface="Arial"/>
                <a:sym typeface="Arial"/>
              </a:rPr>
              <a:t>– когда вам рекомендуют то же самое, что всем остальным. Они допускают таргетинг по региону или времени, но не учитывают ваши личные предпочтения.</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Более продвинутый вариант – когда рекомендации используют данные из вашей текущей сессии. Вы посмотрели несколько товаров, и внизу страницы вам предлагаются похожие.</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i="1" lang="ru" sz="1400">
                <a:solidFill>
                  <a:schemeClr val="dk1"/>
                </a:solidFill>
                <a:latin typeface="Arial"/>
                <a:ea typeface="Arial"/>
                <a:cs typeface="Arial"/>
                <a:sym typeface="Arial"/>
              </a:rPr>
              <a:t>Персональные рекомендации </a:t>
            </a:r>
            <a:r>
              <a:rPr lang="ru" sz="1400">
                <a:solidFill>
                  <a:schemeClr val="dk1"/>
                </a:solidFill>
                <a:latin typeface="Arial"/>
                <a:ea typeface="Arial"/>
                <a:cs typeface="Arial"/>
                <a:sym typeface="Arial"/>
              </a:rPr>
              <a:t>-  используют всю доступную информацию о клиенте, в том числе историю его покупок.</a:t>
            </a:r>
            <a:endParaRPr sz="11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06"/>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935" name="Google Shape;935;p106"/>
          <p:cNvSpPr txBox="1"/>
          <p:nvPr/>
        </p:nvSpPr>
        <p:spPr>
          <a:xfrm>
            <a:off x="202130" y="259322"/>
            <a:ext cx="8682600" cy="524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ru" sz="1400">
                <a:solidFill>
                  <a:schemeClr val="dk1"/>
                </a:solidFill>
                <a:latin typeface="Arial"/>
                <a:ea typeface="Arial"/>
                <a:cs typeface="Arial"/>
                <a:sym typeface="Arial"/>
              </a:rPr>
              <a:t>Прозрачность</a:t>
            </a:r>
            <a:r>
              <a:rPr lang="ru" sz="1400">
                <a:solidFill>
                  <a:schemeClr val="dk1"/>
                </a:solidFill>
                <a:latin typeface="Arial"/>
                <a:ea typeface="Arial"/>
                <a:cs typeface="Arial"/>
                <a:sym typeface="Arial"/>
              </a:rPr>
              <a:t>.</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Люди больше доверяют рекомендации, если понимают, как именно она была получена. Так меньше риск нарваться на «недобросовестные» системы, продвигающие проплаченный товар или ставящие более дорогие товары выше в рейтинге. Кроме того, хорошая рекомендательная система сама должна уметь бороться с купленными отзывами и накрутками продавцов.</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Манипуляции кстати бывают и непреднамеренными. Например, когда выходит новый блокбастер, первым делом на него идут фанаты, соответственно, первую пару месяцев рейтинг может быть сильно завышен.</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ru" sz="1400">
                <a:solidFill>
                  <a:schemeClr val="dk1"/>
                </a:solidFill>
                <a:latin typeface="Arial"/>
                <a:ea typeface="Arial"/>
                <a:cs typeface="Arial"/>
                <a:sym typeface="Arial"/>
              </a:rPr>
              <a:t>Формат рекомендации.</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Это может быть всплывающее окошко, появляющийся в определенном разделе сайта отсортированный список, лента внизу экрана или что-то еще.</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ru" sz="1400">
                <a:solidFill>
                  <a:schemeClr val="dk1"/>
                </a:solidFill>
                <a:latin typeface="Arial"/>
                <a:ea typeface="Arial"/>
                <a:cs typeface="Arial"/>
                <a:sym typeface="Arial"/>
              </a:rPr>
              <a:t>Алгоритмы</a:t>
            </a:r>
            <a:r>
              <a:rPr lang="ru" sz="1400">
                <a:solidFill>
                  <a:schemeClr val="dk1"/>
                </a:solidFill>
                <a:latin typeface="Arial"/>
                <a:ea typeface="Arial"/>
                <a:cs typeface="Arial"/>
                <a:sym typeface="Arial"/>
              </a:rPr>
              <a:t>.</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Несмотря на множество существующих алгоритмов, все они сводятся к нескольким базовым подходам, которые будут описаны далее. К наиболее классическим относятся алгоритмы Summary-based (неперсональные), Content-based (модели основанные на описании товара), Collaborative Filtering (коллаборативная фильтрация), Matrix Factorization (методы основанные на матричном разложении) и некоторые другие.</a:t>
            </a:r>
            <a:endParaRPr sz="11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07"/>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941" name="Google Shape;941;p107"/>
          <p:cNvPicPr preferRelativeResize="0"/>
          <p:nvPr/>
        </p:nvPicPr>
        <p:blipFill rotWithShape="1">
          <a:blip r:embed="rId3">
            <a:alphaModFix/>
          </a:blip>
          <a:srcRect b="0" l="0" r="0" t="0"/>
          <a:stretch/>
        </p:blipFill>
        <p:spPr>
          <a:xfrm>
            <a:off x="625041" y="198596"/>
            <a:ext cx="4457700" cy="3100388"/>
          </a:xfrm>
          <a:prstGeom prst="rect">
            <a:avLst/>
          </a:prstGeom>
          <a:noFill/>
          <a:ln>
            <a:noFill/>
          </a:ln>
        </p:spPr>
      </p:pic>
      <p:sp>
        <p:nvSpPr>
          <p:cNvPr id="942" name="Google Shape;942;p107"/>
          <p:cNvSpPr txBox="1"/>
          <p:nvPr/>
        </p:nvSpPr>
        <p:spPr>
          <a:xfrm>
            <a:off x="1284974" y="3781076"/>
            <a:ext cx="7329600" cy="931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Пользователи обычно оценивают лишь небольшую часть товаров, что есть в каталоге, и задача рекомендательной системы – обобщить эту информацию и предсказать отношение клиента к другим товарам, про которые ничего не известно. Другими словами нужно заполнить все незаполненные ячейки.</a:t>
            </a:r>
            <a:endParaRPr sz="1400">
              <a:solidFill>
                <a:schemeClr val="dk1"/>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08"/>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948" name="Google Shape;948;p108"/>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ПОНИЖЕНИЕ РАЗМЕРНОСТИ</a:t>
            </a:r>
            <a:endParaRPr/>
          </a:p>
        </p:txBody>
      </p:sp>
      <p:sp>
        <p:nvSpPr>
          <p:cNvPr id="949" name="Google Shape;949;p108"/>
          <p:cNvSpPr txBox="1"/>
          <p:nvPr/>
        </p:nvSpPr>
        <p:spPr>
          <a:xfrm>
            <a:off x="750770" y="1292435"/>
            <a:ext cx="7810800" cy="2439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Под уменьшением размерности (англ. dimensionality reduction) в машинном обучении подразумевается уменьшение числа признаков набора данных.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Наличие в нем признаков избыточных, неинформативных или слабо информативных может понизить эффективность модели, а после такого преобразования она упрощается, и соответственно уменьшается размер набора данных в памяти и ускоряется работа алгоритмов ML на нем.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Уменьшение размерности может быть осуществлено методами выбора признаков (англ. feature selection) или выделения признаков (англ. feature extraction).</a:t>
            </a:r>
            <a:endParaRPr sz="11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09"/>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955" name="Google Shape;955;p109"/>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АССОЦИАЦИИ</a:t>
            </a:r>
            <a:endParaRPr/>
          </a:p>
        </p:txBody>
      </p:sp>
      <p:sp>
        <p:nvSpPr>
          <p:cNvPr id="956" name="Google Shape;956;p109"/>
          <p:cNvSpPr txBox="1"/>
          <p:nvPr/>
        </p:nvSpPr>
        <p:spPr>
          <a:xfrm>
            <a:off x="513000" y="1118937"/>
            <a:ext cx="5327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Поиск правил</a:t>
            </a:r>
            <a:endParaRPr sz="1100"/>
          </a:p>
        </p:txBody>
      </p:sp>
      <p:sp>
        <p:nvSpPr>
          <p:cNvPr id="957" name="Google Shape;957;p109"/>
          <p:cNvSpPr txBox="1"/>
          <p:nvPr/>
        </p:nvSpPr>
        <p:spPr>
          <a:xfrm>
            <a:off x="577516" y="1707933"/>
            <a:ext cx="8244000" cy="1793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Правила связывания полезны при поиске ассоциаций в большом наборе данных и обнаружении корреляций и зависимостей в данных.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Обычно это применяется к различным транзакционным данным из различных отраслей, таких как розничная торговля, банковское дело, медицина, страхование и т. д.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Некоторые примеры алгоритмов правил ассоциации включают алгоритм Apriori, FP-Growth и т. д.</a:t>
            </a:r>
            <a:endParaRPr sz="11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10"/>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963" name="Google Shape;963;p110"/>
          <p:cNvSpPr txBox="1"/>
          <p:nvPr/>
        </p:nvSpPr>
        <p:spPr>
          <a:xfrm>
            <a:off x="221579" y="88270"/>
            <a:ext cx="8561700" cy="4594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Правила связывания обычно представляют собой набор условных операторов, которые помогают показать отношения между элементами данных в больших наборах данных, созданных в различных бизнес-сценариях.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Правило ассоциации широко используется для обнаружения корреляций в транзакционных данных.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Для заданного набора транзакций правила связывания могут помочь найти правила, которые будут предсказывать появление элемента на основе вхождений других элементов в транзакции. Типичные термины, используемые в алгоритме, – это поддержка, уверенность и подъем (лифт).</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Поддержка определяет частоту определенного набора элементов данных в рамках транзакции как отношение к общему количеству транзакций.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Уверенность – это количество раз, когда условие оценивается как истинное.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Лифт измеряет эффективность правила с точки зрения его предсказательной силы.</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 </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9"/>
          <p:cNvSpPr txBox="1"/>
          <p:nvPr>
            <p:ph type="title"/>
          </p:nvPr>
        </p:nvSpPr>
        <p:spPr>
          <a:xfrm>
            <a:off x="233775" y="307500"/>
            <a:ext cx="6390600" cy="456000"/>
          </a:xfrm>
          <a:prstGeom prst="rect">
            <a:avLst/>
          </a:prstGeom>
          <a:noFill/>
          <a:ln>
            <a:noFill/>
          </a:ln>
        </p:spPr>
        <p:txBody>
          <a:bodyPr anchorCtr="0" anchor="ctr" bIns="68575" lIns="68575" spcFirstLastPara="1" rIns="68575" wrap="square" tIns="68575">
            <a:normAutofit fontScale="90000"/>
          </a:bodyPr>
          <a:lstStyle/>
          <a:p>
            <a:pPr indent="0" lvl="0" marL="0" rtl="0" algn="ctr">
              <a:lnSpc>
                <a:spcPct val="90000"/>
              </a:lnSpc>
              <a:spcBef>
                <a:spcPts val="0"/>
              </a:spcBef>
              <a:spcAft>
                <a:spcPts val="0"/>
              </a:spcAft>
              <a:buClr>
                <a:schemeClr val="accent2"/>
              </a:buClr>
              <a:buSzPct val="76666"/>
              <a:buFont typeface="Gill Sans"/>
              <a:buNone/>
            </a:pPr>
            <a:r>
              <a:rPr lang="ru"/>
              <a:t>НАЧАЛО ИССЛЕДОВАНИЙ В ОБЛАСТИ ИИ - 50-Е ГОДЫ 20 ВЕКА</a:t>
            </a:r>
            <a:endParaRPr/>
          </a:p>
        </p:txBody>
      </p:sp>
      <p:sp>
        <p:nvSpPr>
          <p:cNvPr id="315" name="Google Shape;315;p39"/>
          <p:cNvSpPr txBox="1"/>
          <p:nvPr/>
        </p:nvSpPr>
        <p:spPr>
          <a:xfrm>
            <a:off x="457199" y="1084685"/>
            <a:ext cx="7786800" cy="1793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Алан Тьюринг «Вычислительные машины и разум»</a:t>
            </a:r>
            <a:endParaRPr sz="1100"/>
          </a:p>
          <a:p>
            <a:pPr indent="0" lvl="0" marL="0" marR="0" rtl="0" algn="l">
              <a:spcBef>
                <a:spcPts val="0"/>
              </a:spcBef>
              <a:spcAft>
                <a:spcPts val="0"/>
              </a:spcAft>
              <a:buNone/>
            </a:pPr>
            <a:br>
              <a:rPr lang="ru" sz="1400">
                <a:solidFill>
                  <a:schemeClr val="dk1"/>
                </a:solidFill>
                <a:latin typeface="Arial"/>
                <a:ea typeface="Arial"/>
                <a:cs typeface="Arial"/>
                <a:sym typeface="Arial"/>
              </a:rPr>
            </a:br>
            <a:r>
              <a:rPr lang="ru" sz="1400">
                <a:solidFill>
                  <a:schemeClr val="dk1"/>
                </a:solidFill>
                <a:latin typeface="Arial"/>
                <a:ea typeface="Arial"/>
                <a:cs typeface="Arial"/>
                <a:sym typeface="Arial"/>
              </a:rPr>
              <a:t>Проблема «Может ли машина мыслить?»</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Тест Тьюринга: «Человек взаимодействует с одним компьютером и одним человеком. На</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основании ответов на вопросы он должен определить, с кем он разговаривает: с человеком или компьютерной программой. Задача компьютерной программы — ввести человека в заблуждение, заставив сделать неверный выбор».</a:t>
            </a:r>
            <a:endParaRPr sz="11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11"/>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969" name="Google Shape;969;p111"/>
          <p:cNvSpPr txBox="1"/>
          <p:nvPr/>
        </p:nvSpPr>
        <p:spPr>
          <a:xfrm>
            <a:off x="180474" y="155042"/>
            <a:ext cx="8704200" cy="2655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Правила ассоциации полезны при анализе типичных данных, связанных с розничной торговлей, например данных, собранных с помощью сканеров штрих-кода в супермаркетах, или данных, генерируемых посредством транзакций на веб-сайте электронной торговли и т. д.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Эти данные обычно содержат многочисленные записи транзакций.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В конце концов, мы можем добывать различные шаблоны, такие как определенные группы предметов, которые постоянно покупаются вместе, предметы, похожие на предметы, которые вы просматриваете, и т. д.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Это, в свою очередь, помогает в правильном размещении предметов на веб-сайте или внутри физического заведения.</a:t>
            </a:r>
            <a:endParaRPr sz="1100"/>
          </a:p>
        </p:txBody>
      </p:sp>
      <p:graphicFrame>
        <p:nvGraphicFramePr>
          <p:cNvPr id="970" name="Google Shape;970;p111"/>
          <p:cNvGraphicFramePr/>
          <p:nvPr/>
        </p:nvGraphicFramePr>
        <p:xfrm>
          <a:off x="354344" y="3136831"/>
          <a:ext cx="3000000" cy="3000000"/>
        </p:xfrm>
        <a:graphic>
          <a:graphicData uri="http://schemas.openxmlformats.org/drawingml/2006/table">
            <a:tbl>
              <a:tblPr>
                <a:noFill/>
                <a:tableStyleId>{A1D7683A-64DD-435B-B4BE-4D9791BEDF5B}</a:tableStyleId>
              </a:tblPr>
              <a:tblGrid>
                <a:gridCol w="1349975"/>
                <a:gridCol w="1349975"/>
                <a:gridCol w="1349975"/>
                <a:gridCol w="1349975"/>
                <a:gridCol w="1349975"/>
                <a:gridCol w="1349975"/>
              </a:tblGrid>
              <a:tr h="171450">
                <a:tc>
                  <a:txBody>
                    <a:bodyPr/>
                    <a:lstStyle/>
                    <a:p>
                      <a:pPr indent="0" lvl="0" marL="0" marR="0" rtl="0" algn="ctr">
                        <a:spcBef>
                          <a:spcPts val="0"/>
                        </a:spcBef>
                        <a:spcAft>
                          <a:spcPts val="0"/>
                        </a:spcAft>
                        <a:buNone/>
                      </a:pPr>
                      <a:r>
                        <a:rPr lang="ru" sz="1400" u="none" cap="none" strike="noStrike"/>
                        <a:t>ID транзакции</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EAECF0"/>
                    </a:solidFill>
                  </a:tcPr>
                </a:tc>
                <a:tc>
                  <a:txBody>
                    <a:bodyPr/>
                    <a:lstStyle/>
                    <a:p>
                      <a:pPr indent="0" lvl="0" marL="0" marR="0" rtl="0" algn="ctr">
                        <a:spcBef>
                          <a:spcPts val="0"/>
                        </a:spcBef>
                        <a:spcAft>
                          <a:spcPts val="0"/>
                        </a:spcAft>
                        <a:buNone/>
                      </a:pPr>
                      <a:r>
                        <a:rPr lang="ru" sz="1400" u="none" cap="none" strike="noStrike"/>
                        <a:t>молоко</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EAECF0"/>
                    </a:solidFill>
                  </a:tcPr>
                </a:tc>
                <a:tc>
                  <a:txBody>
                    <a:bodyPr/>
                    <a:lstStyle/>
                    <a:p>
                      <a:pPr indent="0" lvl="0" marL="0" marR="0" rtl="0" algn="ctr">
                        <a:spcBef>
                          <a:spcPts val="0"/>
                        </a:spcBef>
                        <a:spcAft>
                          <a:spcPts val="0"/>
                        </a:spcAft>
                        <a:buNone/>
                      </a:pPr>
                      <a:r>
                        <a:rPr lang="ru" sz="1400" u="none" cap="none" strike="noStrike"/>
                        <a:t>хлеб</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EAECF0"/>
                    </a:solidFill>
                  </a:tcPr>
                </a:tc>
                <a:tc>
                  <a:txBody>
                    <a:bodyPr/>
                    <a:lstStyle/>
                    <a:p>
                      <a:pPr indent="0" lvl="0" marL="0" marR="0" rtl="0" algn="ctr">
                        <a:spcBef>
                          <a:spcPts val="0"/>
                        </a:spcBef>
                        <a:spcAft>
                          <a:spcPts val="0"/>
                        </a:spcAft>
                        <a:buNone/>
                      </a:pPr>
                      <a:r>
                        <a:rPr lang="ru" sz="1400" u="none" cap="none" strike="noStrike"/>
                        <a:t>масло</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EAECF0"/>
                    </a:solidFill>
                  </a:tcPr>
                </a:tc>
                <a:tc>
                  <a:txBody>
                    <a:bodyPr/>
                    <a:lstStyle/>
                    <a:p>
                      <a:pPr indent="0" lvl="0" marL="0" marR="0" rtl="0" algn="ctr">
                        <a:spcBef>
                          <a:spcPts val="0"/>
                        </a:spcBef>
                        <a:spcAft>
                          <a:spcPts val="0"/>
                        </a:spcAft>
                        <a:buNone/>
                      </a:pPr>
                      <a:r>
                        <a:rPr lang="ru" sz="1400" u="none" cap="none" strike="noStrike"/>
                        <a:t>пиво</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EAECF0"/>
                    </a:solidFill>
                  </a:tcPr>
                </a:tc>
                <a:tc>
                  <a:txBody>
                    <a:bodyPr/>
                    <a:lstStyle/>
                    <a:p>
                      <a:pPr indent="0" lvl="0" marL="0" marR="0" rtl="0" algn="ctr">
                        <a:spcBef>
                          <a:spcPts val="0"/>
                        </a:spcBef>
                        <a:spcAft>
                          <a:spcPts val="0"/>
                        </a:spcAft>
                        <a:buNone/>
                      </a:pPr>
                      <a:r>
                        <a:rPr lang="ru" sz="1400" u="none" cap="none" strike="noStrike"/>
                        <a:t>памперсы</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EAECF0"/>
                    </a:solidFill>
                  </a:tcPr>
                </a:tc>
              </a:tr>
              <a:tr h="171450">
                <a:tc>
                  <a:txBody>
                    <a:bodyPr/>
                    <a:lstStyle/>
                    <a:p>
                      <a:pPr indent="0" lvl="0" marL="0" marR="0" rtl="0" algn="l">
                        <a:spcBef>
                          <a:spcPts val="0"/>
                        </a:spcBef>
                        <a:spcAft>
                          <a:spcPts val="0"/>
                        </a:spcAft>
                        <a:buNone/>
                      </a:pPr>
                      <a:r>
                        <a:rPr lang="ru" sz="1400" u="none" cap="none" strike="noStrike"/>
                        <a:t>1</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ru" sz="1400"/>
                        <a:t>1</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ru" sz="1400"/>
                        <a:t>1</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ru" sz="1400"/>
                        <a:t>0</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ru" sz="1400"/>
                        <a:t>0</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ru" sz="1400"/>
                        <a:t>0</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r>
              <a:tr h="171450">
                <a:tc>
                  <a:txBody>
                    <a:bodyPr/>
                    <a:lstStyle/>
                    <a:p>
                      <a:pPr indent="0" lvl="0" marL="0" marR="0" rtl="0" algn="l">
                        <a:spcBef>
                          <a:spcPts val="0"/>
                        </a:spcBef>
                        <a:spcAft>
                          <a:spcPts val="0"/>
                        </a:spcAft>
                        <a:buNone/>
                      </a:pPr>
                      <a:r>
                        <a:rPr lang="ru" sz="1400"/>
                        <a:t>2</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ru" sz="1400"/>
                        <a:t>0</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ru" sz="1400"/>
                        <a:t>0</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ru" sz="1400"/>
                        <a:t>1</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ru" sz="1400"/>
                        <a:t>0</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ru" sz="1400"/>
                        <a:t>0</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r>
              <a:tr h="171450">
                <a:tc>
                  <a:txBody>
                    <a:bodyPr/>
                    <a:lstStyle/>
                    <a:p>
                      <a:pPr indent="0" lvl="0" marL="0" marR="0" rtl="0" algn="l">
                        <a:spcBef>
                          <a:spcPts val="0"/>
                        </a:spcBef>
                        <a:spcAft>
                          <a:spcPts val="0"/>
                        </a:spcAft>
                        <a:buNone/>
                      </a:pPr>
                      <a:r>
                        <a:rPr lang="ru" sz="1400"/>
                        <a:t>3</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ru" sz="1400"/>
                        <a:t>0</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ru" sz="1400"/>
                        <a:t>0</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ru" sz="1400"/>
                        <a:t>0</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ru" sz="1400"/>
                        <a:t>1</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ru" sz="1400"/>
                        <a:t>1</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r>
              <a:tr h="171450">
                <a:tc>
                  <a:txBody>
                    <a:bodyPr/>
                    <a:lstStyle/>
                    <a:p>
                      <a:pPr indent="0" lvl="0" marL="0" marR="0" rtl="0" algn="l">
                        <a:spcBef>
                          <a:spcPts val="0"/>
                        </a:spcBef>
                        <a:spcAft>
                          <a:spcPts val="0"/>
                        </a:spcAft>
                        <a:buNone/>
                      </a:pPr>
                      <a:r>
                        <a:rPr lang="ru" sz="1400"/>
                        <a:t>4</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ru" sz="1400"/>
                        <a:t>1</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ru" sz="1400"/>
                        <a:t>1</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ru" sz="1400"/>
                        <a:t>1</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ru" sz="1400"/>
                        <a:t>0</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ru" sz="1400"/>
                        <a:t>0</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r>
              <a:tr h="171450">
                <a:tc>
                  <a:txBody>
                    <a:bodyPr/>
                    <a:lstStyle/>
                    <a:p>
                      <a:pPr indent="0" lvl="0" marL="0" marR="0" rtl="0" algn="l">
                        <a:spcBef>
                          <a:spcPts val="0"/>
                        </a:spcBef>
                        <a:spcAft>
                          <a:spcPts val="0"/>
                        </a:spcAft>
                        <a:buNone/>
                      </a:pPr>
                      <a:r>
                        <a:rPr lang="ru" sz="1400"/>
                        <a:t>5</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ru" sz="1400"/>
                        <a:t>0</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ru" sz="1400"/>
                        <a:t>1</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ru" sz="1400"/>
                        <a:t>0</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ru" sz="1400"/>
                        <a:t>0</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ru" sz="1400"/>
                        <a:t>0</a:t>
                      </a:r>
                      <a:endParaRPr sz="1100"/>
                    </a:p>
                  </a:txBody>
                  <a:tcPr marT="34300" marB="34300" marR="68600" marL="6860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12"/>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976" name="Google Shape;976;p112"/>
          <p:cNvPicPr preferRelativeResize="0"/>
          <p:nvPr/>
        </p:nvPicPr>
        <p:blipFill rotWithShape="1">
          <a:blip r:embed="rId3">
            <a:alphaModFix/>
          </a:blip>
          <a:srcRect b="0" l="0" r="0" t="0"/>
          <a:stretch/>
        </p:blipFill>
        <p:spPr>
          <a:xfrm>
            <a:off x="1203743" y="1079647"/>
            <a:ext cx="6572250" cy="261461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13"/>
          <p:cNvSpPr txBox="1"/>
          <p:nvPr>
            <p:ph idx="1" type="body"/>
          </p:nvPr>
        </p:nvSpPr>
        <p:spPr>
          <a:xfrm>
            <a:off x="787480" y="1182236"/>
            <a:ext cx="5669700" cy="277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700"/>
              <a:buNone/>
            </a:pPr>
            <a:r>
              <a:rPr lang="ru"/>
              <a:t>Обучение с учителем</a:t>
            </a:r>
            <a:endParaRPr/>
          </a:p>
          <a:p>
            <a:pPr indent="0" lvl="0" marL="0" rtl="0" algn="l">
              <a:lnSpc>
                <a:spcPct val="100000"/>
              </a:lnSpc>
              <a:spcBef>
                <a:spcPts val="800"/>
              </a:spcBef>
              <a:spcAft>
                <a:spcPts val="0"/>
              </a:spcAft>
              <a:buSzPts val="1700"/>
              <a:buNone/>
            </a:pPr>
            <a:r>
              <a:t/>
            </a:r>
            <a:endParaRPr/>
          </a:p>
          <a:p>
            <a:pPr indent="0" lvl="0" marL="0" rtl="0" algn="l">
              <a:lnSpc>
                <a:spcPct val="100000"/>
              </a:lnSpc>
              <a:spcBef>
                <a:spcPts val="800"/>
              </a:spcBef>
              <a:spcAft>
                <a:spcPts val="0"/>
              </a:spcAft>
              <a:buSzPts val="1700"/>
              <a:buNone/>
            </a:pPr>
            <a:r>
              <a:rPr lang="ru"/>
              <a:t>Обучение с подкреплением</a:t>
            </a:r>
            <a:endParaRPr/>
          </a:p>
          <a:p>
            <a:pPr indent="0" lvl="0" marL="0" rtl="0" algn="l">
              <a:lnSpc>
                <a:spcPct val="100000"/>
              </a:lnSpc>
              <a:spcBef>
                <a:spcPts val="800"/>
              </a:spcBef>
              <a:spcAft>
                <a:spcPts val="0"/>
              </a:spcAft>
              <a:buSzPts val="1700"/>
              <a:buNone/>
            </a:pPr>
            <a:r>
              <a:t/>
            </a:r>
            <a:endParaRPr/>
          </a:p>
          <a:p>
            <a:pPr indent="0" lvl="0" marL="0" rtl="0" algn="l">
              <a:lnSpc>
                <a:spcPct val="100000"/>
              </a:lnSpc>
              <a:spcBef>
                <a:spcPts val="800"/>
              </a:spcBef>
              <a:spcAft>
                <a:spcPts val="0"/>
              </a:spcAft>
              <a:buSzPts val="1700"/>
              <a:buNone/>
            </a:pPr>
            <a:r>
              <a:rPr lang="ru"/>
              <a:t>Обучение без учителя</a:t>
            </a:r>
            <a:endParaRPr/>
          </a:p>
        </p:txBody>
      </p:sp>
      <p:sp>
        <p:nvSpPr>
          <p:cNvPr id="982" name="Google Shape;982;p113"/>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983" name="Google Shape;983;p113"/>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НАПРАВЛЕНИЯ  ML</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14"/>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989" name="Google Shape;989;p114"/>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ОБУЧЕНИЕ С УЧИТЕЛЕМ</a:t>
            </a:r>
            <a:br>
              <a:rPr lang="ru"/>
            </a:br>
            <a:endParaRPr/>
          </a:p>
        </p:txBody>
      </p:sp>
      <p:sp>
        <p:nvSpPr>
          <p:cNvPr id="990" name="Google Shape;990;p114"/>
          <p:cNvSpPr txBox="1"/>
          <p:nvPr/>
        </p:nvSpPr>
        <p:spPr>
          <a:xfrm>
            <a:off x="368166" y="1396310"/>
            <a:ext cx="8388600" cy="2655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Имеется множество объектов (ситуаций) и множество возможных ответов (откликов, реакций).</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Существует некоторая зависимость между ответами и объектами, но она неизвестна.</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Известна только конечная совокупность прецедентов — пар «объект, ответ», называемая обучающей выборкой.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На основе этих данных требуется восстановить зависимость, то есть построить алгоритм, способный для любого объекта выдать достаточно точный ответ.</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Для измерения точности ответов определённым образом вводится функционал качества.</a:t>
            </a:r>
            <a:endParaRPr sz="11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15"/>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996" name="Google Shape;996;p115"/>
          <p:cNvSpPr txBox="1"/>
          <p:nvPr/>
        </p:nvSpPr>
        <p:spPr>
          <a:xfrm>
            <a:off x="157012" y="123782"/>
            <a:ext cx="4573200" cy="1793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ru" sz="1400">
                <a:solidFill>
                  <a:schemeClr val="dk1"/>
                </a:solidFill>
                <a:latin typeface="Arial"/>
                <a:ea typeface="Arial"/>
                <a:cs typeface="Arial"/>
                <a:sym typeface="Arial"/>
              </a:rPr>
              <a:t>Этап №1 – обучение с учителем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 На входе: данные – выборка прецедентов «объект→ ответ», каждый объект описывается набором признаков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 На выходе: модель, предсказывающая ответ по объекту</a:t>
            </a:r>
            <a:endParaRPr sz="1100"/>
          </a:p>
        </p:txBody>
      </p:sp>
      <p:sp>
        <p:nvSpPr>
          <p:cNvPr id="997" name="Google Shape;997;p115"/>
          <p:cNvSpPr txBox="1"/>
          <p:nvPr/>
        </p:nvSpPr>
        <p:spPr>
          <a:xfrm>
            <a:off x="157012" y="2451093"/>
            <a:ext cx="4573200" cy="1146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ru" sz="1400">
                <a:solidFill>
                  <a:schemeClr val="dk1"/>
                </a:solidFill>
                <a:latin typeface="Arial"/>
                <a:ea typeface="Arial"/>
                <a:cs typeface="Arial"/>
                <a:sym typeface="Arial"/>
              </a:rPr>
              <a:t>Этап №2 – применение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 На входе: данные – новый объект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 На выходе: предсказание ответа на новом объекте</a:t>
            </a:r>
            <a:endParaRPr sz="1100"/>
          </a:p>
        </p:txBody>
      </p:sp>
      <p:pic>
        <p:nvPicPr>
          <p:cNvPr id="998" name="Google Shape;998;p115"/>
          <p:cNvPicPr preferRelativeResize="0"/>
          <p:nvPr/>
        </p:nvPicPr>
        <p:blipFill rotWithShape="1">
          <a:blip r:embed="rId3">
            <a:alphaModFix/>
          </a:blip>
          <a:srcRect b="0" l="0" r="0" t="0"/>
          <a:stretch/>
        </p:blipFill>
        <p:spPr>
          <a:xfrm>
            <a:off x="5379431" y="1165559"/>
            <a:ext cx="3221831" cy="16573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16"/>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1004" name="Google Shape;1004;p116"/>
          <p:cNvPicPr preferRelativeResize="0"/>
          <p:nvPr/>
        </p:nvPicPr>
        <p:blipFill rotWithShape="1">
          <a:blip r:embed="rId3">
            <a:alphaModFix/>
          </a:blip>
          <a:srcRect b="0" l="0" r="0" t="0"/>
          <a:stretch/>
        </p:blipFill>
        <p:spPr>
          <a:xfrm>
            <a:off x="1655262" y="638345"/>
            <a:ext cx="6065044" cy="327898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17"/>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1010" name="Google Shape;1010;p117"/>
          <p:cNvPicPr preferRelativeResize="0"/>
          <p:nvPr/>
        </p:nvPicPr>
        <p:blipFill rotWithShape="1">
          <a:blip r:embed="rId3">
            <a:alphaModFix/>
          </a:blip>
          <a:srcRect b="0" l="0" r="0" t="0"/>
          <a:stretch/>
        </p:blipFill>
        <p:spPr>
          <a:xfrm>
            <a:off x="1187668" y="393921"/>
            <a:ext cx="5743575" cy="249316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18"/>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1016" name="Google Shape;1016;p118"/>
          <p:cNvPicPr preferRelativeResize="0"/>
          <p:nvPr/>
        </p:nvPicPr>
        <p:blipFill rotWithShape="1">
          <a:blip r:embed="rId3">
            <a:alphaModFix/>
          </a:blip>
          <a:srcRect b="0" l="0" r="0" t="0"/>
          <a:stretch/>
        </p:blipFill>
        <p:spPr>
          <a:xfrm>
            <a:off x="1734879" y="480661"/>
            <a:ext cx="5472113" cy="32004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19"/>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1022" name="Google Shape;1022;p119"/>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ОБУЧЕНИЕ С ПОДКРЕПЛЕНИЕМ</a:t>
            </a:r>
            <a:br>
              <a:rPr lang="ru"/>
            </a:br>
            <a:endParaRPr/>
          </a:p>
        </p:txBody>
      </p:sp>
      <p:sp>
        <p:nvSpPr>
          <p:cNvPr id="1023" name="Google Shape;1023;p119"/>
          <p:cNvSpPr txBox="1"/>
          <p:nvPr/>
        </p:nvSpPr>
        <p:spPr>
          <a:xfrm>
            <a:off x="739186" y="1386842"/>
            <a:ext cx="8340600" cy="1577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(Reinforcement Learning, или RL) большую часть времени RL работает с целями непосредственно искусственного интеллекта — созданием агента, который сможет производить эффективные действия в заданной среде.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Алгоритмы RL используют вознаграждение как обратную связь для выполненных действий и стараются его максимизировать.</a:t>
            </a:r>
            <a:endParaRPr sz="11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20"/>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1029" name="Google Shape;1029;p120"/>
          <p:cNvSpPr txBox="1"/>
          <p:nvPr/>
        </p:nvSpPr>
        <p:spPr>
          <a:xfrm>
            <a:off x="242289" y="506089"/>
            <a:ext cx="8172000" cy="3086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Популярность обучения с подкреплением стала расти после известного матча по игре го между системой искусственного интеллекта AlphaGo, разработанной британской компанией Google DeepMind, и азиатским чемпионом Ли Седолем.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Система AlphaGo была создана с использованием алгоритмов RL.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Даже первая версия искусственного интеллекта представляла серьезный вызов любому человеку.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Следующая версия — AlphaZero — дошла до уровня сложности, недостижимого для людей.</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Отличительная черта AlphaZero в том, что она научилась играть сама с собой, а не использовать человеческие партии для обучения.</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0"/>
          <p:cNvSpPr txBox="1"/>
          <p:nvPr>
            <p:ph type="title"/>
          </p:nvPr>
        </p:nvSpPr>
        <p:spPr>
          <a:xfrm>
            <a:off x="233775" y="307500"/>
            <a:ext cx="6390600" cy="456000"/>
          </a:xfrm>
          <a:prstGeom prst="rect">
            <a:avLst/>
          </a:prstGeom>
          <a:noFill/>
          <a:ln>
            <a:noFill/>
          </a:ln>
        </p:spPr>
        <p:txBody>
          <a:bodyPr anchorCtr="0" anchor="ctr" bIns="68575" lIns="68575" spcFirstLastPara="1" rIns="68575" wrap="square" tIns="68575">
            <a:normAutofit fontScale="90000"/>
          </a:bodyPr>
          <a:lstStyle/>
          <a:p>
            <a:pPr indent="0" lvl="0" marL="0" rtl="0" algn="ctr">
              <a:lnSpc>
                <a:spcPct val="90000"/>
              </a:lnSpc>
              <a:spcBef>
                <a:spcPts val="0"/>
              </a:spcBef>
              <a:spcAft>
                <a:spcPts val="0"/>
              </a:spcAft>
              <a:buClr>
                <a:schemeClr val="accent2"/>
              </a:buClr>
              <a:buSzPct val="76666"/>
              <a:buFont typeface="Gill Sans"/>
              <a:buNone/>
            </a:pPr>
            <a:r>
              <a:rPr lang="ru"/>
              <a:t>ИИ GOOGLE LAMDA, КОТОРЫЙ НАЗЫВАЕТ СЕБЯ ЧЕЛОВЕКОМ</a:t>
            </a:r>
            <a:endParaRPr/>
          </a:p>
        </p:txBody>
      </p:sp>
      <p:pic>
        <p:nvPicPr>
          <p:cNvPr id="321" name="Google Shape;321;p40"/>
          <p:cNvPicPr preferRelativeResize="0"/>
          <p:nvPr/>
        </p:nvPicPr>
        <p:blipFill rotWithShape="1">
          <a:blip r:embed="rId3">
            <a:alphaModFix/>
          </a:blip>
          <a:srcRect b="0" l="0" r="0" t="0"/>
          <a:stretch/>
        </p:blipFill>
        <p:spPr>
          <a:xfrm>
            <a:off x="218162" y="1017984"/>
            <a:ext cx="7122319" cy="310753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21"/>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1035" name="Google Shape;1035;p121"/>
          <p:cNvPicPr preferRelativeResize="0"/>
          <p:nvPr/>
        </p:nvPicPr>
        <p:blipFill rotWithShape="1">
          <a:blip r:embed="rId3">
            <a:alphaModFix/>
          </a:blip>
          <a:srcRect b="0" l="0" r="0" t="0"/>
          <a:stretch/>
        </p:blipFill>
        <p:spPr>
          <a:xfrm>
            <a:off x="1240703" y="731936"/>
            <a:ext cx="6572250" cy="323611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22"/>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1041" name="Google Shape;1041;p122"/>
          <p:cNvSpPr txBox="1"/>
          <p:nvPr/>
        </p:nvSpPr>
        <p:spPr>
          <a:xfrm>
            <a:off x="397312" y="561895"/>
            <a:ext cx="8390700" cy="2655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ru" sz="1400">
                <a:solidFill>
                  <a:schemeClr val="dk1"/>
                </a:solidFill>
                <a:latin typeface="Arial"/>
                <a:ea typeface="Arial"/>
                <a:cs typeface="Arial"/>
                <a:sym typeface="Arial"/>
              </a:rPr>
              <a:t>Разные действия приводят к разным выигрышам. </a:t>
            </a:r>
            <a:r>
              <a:rPr lang="ru" sz="1400">
                <a:solidFill>
                  <a:schemeClr val="dk1"/>
                </a:solidFill>
                <a:latin typeface="Arial"/>
                <a:ea typeface="Arial"/>
                <a:cs typeface="Arial"/>
                <a:sym typeface="Arial"/>
              </a:rPr>
              <a:t>К примеру, при поиске сокровищ в лабиринте поворот налево может означать кучу бриллиантов, а поворот направо — яму ядовитых змей.</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b="1" sz="1400">
              <a:solidFill>
                <a:schemeClr val="dk1"/>
              </a:solidFill>
              <a:latin typeface="Arial"/>
              <a:ea typeface="Arial"/>
              <a:cs typeface="Arial"/>
              <a:sym typeface="Arial"/>
            </a:endParaRPr>
          </a:p>
          <a:p>
            <a:pPr indent="0" lvl="0" marL="0" marR="0" rtl="0" algn="l">
              <a:spcBef>
                <a:spcPts val="0"/>
              </a:spcBef>
              <a:spcAft>
                <a:spcPts val="0"/>
              </a:spcAft>
              <a:buNone/>
            </a:pPr>
            <a:r>
              <a:rPr b="1" lang="ru" sz="1400">
                <a:solidFill>
                  <a:schemeClr val="dk1"/>
                </a:solidFill>
                <a:latin typeface="Arial"/>
                <a:ea typeface="Arial"/>
                <a:cs typeface="Arial"/>
                <a:sym typeface="Arial"/>
              </a:rPr>
              <a:t>Агент получает выигрыш с задержкой во времени</a:t>
            </a:r>
            <a:r>
              <a:rPr lang="ru" sz="1400">
                <a:solidFill>
                  <a:schemeClr val="dk1"/>
                </a:solidFill>
                <a:latin typeface="Arial"/>
                <a:ea typeface="Arial"/>
                <a:cs typeface="Arial"/>
                <a:sym typeface="Arial"/>
              </a:rPr>
              <a:t>. Это значит, что, повернув налево в лабиринте, мы не сразу поймем, что это правильный выбор.</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ru" sz="1400">
                <a:solidFill>
                  <a:schemeClr val="dk1"/>
                </a:solidFill>
                <a:latin typeface="Arial"/>
                <a:ea typeface="Arial"/>
                <a:cs typeface="Arial"/>
                <a:sym typeface="Arial"/>
              </a:rPr>
              <a:t>Выигрыш зависит от текущего состояния системы. </a:t>
            </a:r>
            <a:r>
              <a:rPr lang="ru" sz="1400">
                <a:solidFill>
                  <a:schemeClr val="dk1"/>
                </a:solidFill>
                <a:latin typeface="Arial"/>
                <a:ea typeface="Arial"/>
                <a:cs typeface="Arial"/>
                <a:sym typeface="Arial"/>
              </a:rPr>
              <a:t>Продолжая пример выше, поворот налево может быть правильным в текущей части лабиринта, но не обязательно в остальных.</a:t>
            </a:r>
            <a:endParaRPr sz="11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23"/>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1047" name="Google Shape;1047;p123"/>
          <p:cNvSpPr txBox="1"/>
          <p:nvPr>
            <p:ph type="title"/>
          </p:nvPr>
        </p:nvSpPr>
        <p:spPr>
          <a:xfrm>
            <a:off x="384750" y="454600"/>
            <a:ext cx="76491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ОБУЧЕНИЕ БЕЗ УЧИТЕЛЯ</a:t>
            </a:r>
            <a:br>
              <a:rPr lang="ru"/>
            </a:br>
            <a:endParaRPr/>
          </a:p>
        </p:txBody>
      </p:sp>
      <p:sp>
        <p:nvSpPr>
          <p:cNvPr id="1048" name="Google Shape;1048;p123"/>
          <p:cNvSpPr txBox="1"/>
          <p:nvPr/>
        </p:nvSpPr>
        <p:spPr>
          <a:xfrm>
            <a:off x="850031" y="1029352"/>
            <a:ext cx="6874200" cy="2224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В этом случае нет “учителя” и “обучающая выборка” состоит только из объектов, т.е. Y отсутствует.</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Задача кластеризации: разбить объекты на группы (кластеры), так, чтобы в одном кластере оказались близкие друг к другу объекты, а в разных кластерах объекты были существенно различные.</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Кластер можно охарактеризовать как группу объектов, имеющих общие свойства.</a:t>
            </a:r>
            <a:endParaRPr sz="11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24"/>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1054" name="Google Shape;1054;p124"/>
          <p:cNvPicPr preferRelativeResize="0"/>
          <p:nvPr/>
        </p:nvPicPr>
        <p:blipFill rotWithShape="1">
          <a:blip r:embed="rId3">
            <a:alphaModFix/>
          </a:blip>
          <a:srcRect b="0" l="0" r="0" t="0"/>
          <a:stretch/>
        </p:blipFill>
        <p:spPr>
          <a:xfrm>
            <a:off x="193714" y="124163"/>
            <a:ext cx="8373670" cy="491869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25"/>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1060" name="Google Shape;1060;p125"/>
          <p:cNvPicPr preferRelativeResize="0"/>
          <p:nvPr/>
        </p:nvPicPr>
        <p:blipFill rotWithShape="1">
          <a:blip r:embed="rId3">
            <a:alphaModFix/>
          </a:blip>
          <a:srcRect b="0" l="0" r="0" t="0"/>
          <a:stretch/>
        </p:blipFill>
        <p:spPr>
          <a:xfrm>
            <a:off x="1892116" y="708510"/>
            <a:ext cx="5172075" cy="26003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26"/>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1066" name="Google Shape;1066;p126"/>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НЕЙРОННЫЕ СЕТИ</a:t>
            </a:r>
            <a:endParaRPr/>
          </a:p>
        </p:txBody>
      </p:sp>
      <p:sp>
        <p:nvSpPr>
          <p:cNvPr id="1067" name="Google Shape;1067;p126"/>
          <p:cNvSpPr txBox="1"/>
          <p:nvPr/>
        </p:nvSpPr>
        <p:spPr>
          <a:xfrm>
            <a:off x="1061657" y="1168715"/>
            <a:ext cx="7562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Мозг представляет собой огромную сеть, где каждым узлом является нервная клетка (нейрон)</a:t>
            </a:r>
            <a:endParaRPr sz="1100"/>
          </a:p>
        </p:txBody>
      </p:sp>
      <p:pic>
        <p:nvPicPr>
          <p:cNvPr id="1068" name="Google Shape;1068;p126"/>
          <p:cNvPicPr preferRelativeResize="0"/>
          <p:nvPr/>
        </p:nvPicPr>
        <p:blipFill rotWithShape="1">
          <a:blip r:embed="rId3">
            <a:alphaModFix/>
          </a:blip>
          <a:srcRect b="0" l="0" r="0" t="0"/>
          <a:stretch/>
        </p:blipFill>
        <p:spPr>
          <a:xfrm>
            <a:off x="4950285" y="2352965"/>
            <a:ext cx="3444935" cy="2619319"/>
          </a:xfrm>
          <a:prstGeom prst="rect">
            <a:avLst/>
          </a:prstGeom>
          <a:noFill/>
          <a:ln>
            <a:noFill/>
          </a:ln>
        </p:spPr>
      </p:pic>
      <p:pic>
        <p:nvPicPr>
          <p:cNvPr id="1069" name="Google Shape;1069;p126"/>
          <p:cNvPicPr preferRelativeResize="0"/>
          <p:nvPr/>
        </p:nvPicPr>
        <p:blipFill rotWithShape="1">
          <a:blip r:embed="rId4">
            <a:alphaModFix/>
          </a:blip>
          <a:srcRect b="0" l="0" r="0" t="0"/>
          <a:stretch/>
        </p:blipFill>
        <p:spPr>
          <a:xfrm>
            <a:off x="259322" y="1726189"/>
            <a:ext cx="3462158" cy="224859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27"/>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1075" name="Google Shape;1075;p127"/>
          <p:cNvPicPr preferRelativeResize="0"/>
          <p:nvPr/>
        </p:nvPicPr>
        <p:blipFill rotWithShape="1">
          <a:blip r:embed="rId3">
            <a:alphaModFix/>
          </a:blip>
          <a:srcRect b="0" l="0" r="0" t="0"/>
          <a:stretch/>
        </p:blipFill>
        <p:spPr>
          <a:xfrm>
            <a:off x="360145" y="210572"/>
            <a:ext cx="5769755" cy="3149474"/>
          </a:xfrm>
          <a:prstGeom prst="rect">
            <a:avLst/>
          </a:prstGeom>
          <a:noFill/>
          <a:ln>
            <a:noFill/>
          </a:ln>
        </p:spPr>
      </p:pic>
      <p:sp>
        <p:nvSpPr>
          <p:cNvPr id="1076" name="Google Shape;1076;p127"/>
          <p:cNvSpPr txBox="1"/>
          <p:nvPr/>
        </p:nvSpPr>
        <p:spPr>
          <a:xfrm>
            <a:off x="1551349" y="3521240"/>
            <a:ext cx="7676100" cy="931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Передача информации в мозгу, как и нервной системе в целом, осуществляется</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посредством нервных импульсов. Они распространяются в направлении от тела клетки к</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концевому отделу аксона, который может ветвиться, образуя множество окончаний,</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контактирующих с другими нейронами через узкую щель – синап</a:t>
            </a:r>
            <a:endParaRPr sz="11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28"/>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1082" name="Google Shape;1082;p128"/>
          <p:cNvSpPr txBox="1"/>
          <p:nvPr/>
        </p:nvSpPr>
        <p:spPr>
          <a:xfrm>
            <a:off x="308492" y="773273"/>
            <a:ext cx="8373300" cy="136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Нейроны работают не сами по себе, а иерархически объединяются.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Сначала – в локальные нейронные контуры (или локальные сети), которые состоят из нейронов, выполняющих одну функцию.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Локальные контуры объединяются в отделы, которые выполняют совокупность схожих функций.</a:t>
            </a:r>
            <a:endParaRPr sz="11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29"/>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1088" name="Google Shape;1088;p129"/>
          <p:cNvSpPr txBox="1"/>
          <p:nvPr>
            <p:ph type="title"/>
          </p:nvPr>
        </p:nvSpPr>
        <p:spPr>
          <a:xfrm>
            <a:off x="384750" y="454600"/>
            <a:ext cx="81459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ИСКУССТВЕННЫЙ НЕЙРОН</a:t>
            </a:r>
            <a:endParaRPr/>
          </a:p>
        </p:txBody>
      </p:sp>
      <p:sp>
        <p:nvSpPr>
          <p:cNvPr id="1089" name="Google Shape;1089;p129"/>
          <p:cNvSpPr txBox="1"/>
          <p:nvPr/>
        </p:nvSpPr>
        <p:spPr>
          <a:xfrm>
            <a:off x="250502" y="1078335"/>
            <a:ext cx="8995500" cy="394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a:ea typeface="Arial"/>
                <a:cs typeface="Arial"/>
                <a:sym typeface="Arial"/>
              </a:rPr>
              <a:t>1. Клетка - элементарный процессор, способный к простейшей обработке информации. </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2. Нейрон - элемент клеточной структуры мозга. </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3. Нейрон осуществляет прием и передачу информации в виде импульсов нервной активности. </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4. Природа импульсов – электрохимическая.</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Данную функцию называют функцией активации или функцией срабатывания, передаточной функцией.</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Полученный результат посылается на единственный выход.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Такие искусственные нейроны</a:t>
            </a:r>
            <a:endParaRPr sz="1100"/>
          </a:p>
          <a:p>
            <a:pPr indent="0" lvl="0" marL="0" marR="0" rtl="0" algn="l">
              <a:spcBef>
                <a:spcPts val="0"/>
              </a:spcBef>
              <a:spcAft>
                <a:spcPts val="0"/>
              </a:spcAft>
              <a:buNone/>
            </a:pPr>
            <a:r>
              <a:rPr lang="ru" sz="1400">
                <a:solidFill>
                  <a:schemeClr val="dk1"/>
                </a:solidFill>
                <a:latin typeface="Arial"/>
                <a:ea typeface="Arial"/>
                <a:cs typeface="Arial"/>
                <a:sym typeface="Arial"/>
              </a:rPr>
              <a:t>объединяют в сети — соединяют выходы одних нейронов с входами других.</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Искусственный нейрон — узел искусственной нейронной сети, являющийся упрощённой моделью естественного нейрона. </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ru" sz="1400">
                <a:solidFill>
                  <a:schemeClr val="dk1"/>
                </a:solidFill>
                <a:latin typeface="Arial"/>
                <a:ea typeface="Arial"/>
                <a:cs typeface="Arial"/>
                <a:sym typeface="Arial"/>
              </a:rPr>
              <a:t>Математически, искусственный нейрон обычно представляют как некоторую нелинейную функцию от единственного аргумента — линейной комбинации всех входных сигналов. </a:t>
            </a:r>
            <a:endParaRPr sz="11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30"/>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1095" name="Google Shape;1095;p130"/>
          <p:cNvPicPr preferRelativeResize="0"/>
          <p:nvPr/>
        </p:nvPicPr>
        <p:blipFill rotWithShape="1">
          <a:blip r:embed="rId3">
            <a:alphaModFix/>
          </a:blip>
          <a:srcRect b="0" l="0" r="0" t="0"/>
          <a:stretch/>
        </p:blipFill>
        <p:spPr>
          <a:xfrm>
            <a:off x="0" y="79852"/>
            <a:ext cx="9143999" cy="498379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